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7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-background2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68500" y="4873626"/>
            <a:ext cx="5486400" cy="534987"/>
          </a:xfrm>
        </p:spPr>
        <p:txBody>
          <a:bodyPr anchor="ctr"/>
          <a:lstStyle>
            <a:lvl1pPr marL="0" indent="0" algn="ctr">
              <a:buFontTx/>
              <a:buNone/>
              <a:defRPr sz="2000" b="1" i="1"/>
            </a:lvl1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438400" y="152400"/>
            <a:ext cx="6553200" cy="1676399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1371600" y="6578600"/>
            <a:ext cx="2133600" cy="279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9E9CFDB-2ADA-1140-BCAE-FFC8A5345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1484313"/>
            <a:ext cx="7283450" cy="4608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7025" y="260350"/>
            <a:ext cx="2071688" cy="5832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67425" cy="5832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91513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447800" y="1484313"/>
            <a:ext cx="7283450" cy="4608512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91513" cy="720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47800" y="1484313"/>
            <a:ext cx="3565525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5725" y="1484313"/>
            <a:ext cx="3565525" cy="4608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0" y="1155700"/>
            <a:ext cx="7080250" cy="457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176587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76400"/>
            <a:ext cx="7772400" cy="1500187"/>
          </a:xfrm>
        </p:spPr>
        <p:txBody>
          <a:bodyPr anchor="b"/>
          <a:lstStyle>
            <a:lvl1pPr marL="0" indent="0" algn="ct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128713"/>
            <a:ext cx="3565525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5725" y="1128713"/>
            <a:ext cx="3565525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4492625"/>
            <a:ext cx="5486400" cy="371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04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00" y="4932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-background.jp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0"/>
            <a:ext cx="82915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38300" y="1143000"/>
            <a:ext cx="7092950" cy="47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ransition>
    <p:wipe dir="r"/>
  </p:transition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/>
          <a:ea typeface="+mj-ea"/>
          <a:cs typeface="Century Gothic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charset="0"/>
          <a:ea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charset="0"/>
          <a:ea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charset="0"/>
          <a:ea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571500" indent="-5715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FFFFFF"/>
          </a:solidFill>
          <a:latin typeface="Century Gothic"/>
          <a:ea typeface="+mn-ea"/>
          <a:cs typeface="Century Gothic"/>
        </a:defRPr>
      </a:lvl1pPr>
      <a:lvl2pPr marL="971550" indent="-514350" algn="l" rtl="0" fontAlgn="base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rgbClr val="FFFFFF"/>
          </a:solidFill>
          <a:latin typeface="Century Gothic"/>
          <a:ea typeface="+mn-ea"/>
          <a:cs typeface="Century Gothic"/>
        </a:defRPr>
      </a:lvl2pPr>
      <a:lvl3pPr marL="1371600" indent="-457200" algn="l" rtl="0" fontAlgn="base">
        <a:spcBef>
          <a:spcPct val="20000"/>
        </a:spcBef>
        <a:spcAft>
          <a:spcPct val="0"/>
        </a:spcAft>
        <a:buFont typeface="Courier New" charset="0"/>
        <a:buChar char="o"/>
        <a:defRPr sz="2000">
          <a:solidFill>
            <a:srgbClr val="FFFFFF"/>
          </a:solidFill>
          <a:latin typeface="Century Gothic"/>
          <a:ea typeface="+mn-ea"/>
          <a:cs typeface="Century Gothic"/>
        </a:defRPr>
      </a:lvl3pPr>
      <a:lvl4pPr marL="1828800" indent="-457200" algn="l" rtl="0" fontAlgn="base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rgbClr val="FFFFFF"/>
          </a:solidFill>
          <a:latin typeface="Century Gothic"/>
          <a:ea typeface="+mn-ea"/>
          <a:cs typeface="Century Gothic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FFFFFF"/>
          </a:solidFill>
          <a:latin typeface="Century Gothic"/>
          <a:ea typeface="+mn-ea"/>
          <a:cs typeface="Century Gothic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>
          <a:xfrm>
            <a:off x="1968500" y="4873625"/>
            <a:ext cx="5486400" cy="534988"/>
          </a:xfrm>
        </p:spPr>
        <p:txBody>
          <a:bodyPr/>
          <a:lstStyle/>
          <a:p>
            <a:endParaRPr lang="en-US">
              <a:latin typeface="Century Gothic" charset="0"/>
            </a:endParaRPr>
          </a:p>
        </p:txBody>
      </p:sp>
      <p:sp>
        <p:nvSpPr>
          <p:cNvPr id="15363" name="Title 1"/>
          <p:cNvSpPr>
            <a:spLocks noGrp="1"/>
          </p:cNvSpPr>
          <p:nvPr>
            <p:ph type="ctrTitle"/>
          </p:nvPr>
        </p:nvSpPr>
        <p:spPr>
          <a:xfrm>
            <a:off x="2438400" y="2057400"/>
            <a:ext cx="6553200" cy="1676400"/>
          </a:xfrm>
        </p:spPr>
        <p:txBody>
          <a:bodyPr/>
          <a:lstStyle/>
          <a:p>
            <a:endParaRPr lang="en-US">
              <a:latin typeface="Century Gothic" charset="0"/>
            </a:endParaRPr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B3CCE6"/>
      </a:dk1>
      <a:lt1>
        <a:srgbClr val="FFFFFF"/>
      </a:lt1>
      <a:dk2>
        <a:srgbClr val="1E3F6C"/>
      </a:dk2>
      <a:lt2>
        <a:srgbClr val="FFFFFF"/>
      </a:lt2>
      <a:accent1>
        <a:srgbClr val="336599"/>
      </a:accent1>
      <a:accent2>
        <a:srgbClr val="2E4C6B"/>
      </a:accent2>
      <a:accent3>
        <a:srgbClr val="ABAFBA"/>
      </a:accent3>
      <a:accent4>
        <a:srgbClr val="DADADA"/>
      </a:accent4>
      <a:accent5>
        <a:srgbClr val="ADB8CA"/>
      </a:accent5>
      <a:accent6>
        <a:srgbClr val="294460"/>
      </a:accent6>
      <a:hlink>
        <a:srgbClr val="FFAB57"/>
      </a:hlink>
      <a:folHlink>
        <a:srgbClr val="009193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191077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ABAABD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FFFFFF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FFFFFF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5D5888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B6B4C3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8E8AB4"/>
        </a:dk1>
        <a:lt1>
          <a:srgbClr val="F8F8F8"/>
        </a:lt1>
        <a:dk2>
          <a:srgbClr val="5D5888"/>
        </a:dk2>
        <a:lt2>
          <a:srgbClr val="463F83"/>
        </a:lt2>
        <a:accent1>
          <a:srgbClr val="5D5888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B6B4C3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Century Gothic</vt:lpstr>
      <vt:lpstr>Wingdings</vt:lpstr>
      <vt:lpstr>Courier New</vt:lpstr>
      <vt:lpstr>Calibri</vt:lpstr>
      <vt:lpstr>ＭＳ Ｐゴシック</vt:lpstr>
      <vt:lpstr>Default Design</vt:lpstr>
      <vt:lpstr>Slide 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Jarrell Johnson</dc:creator>
  <cp:lastModifiedBy>Jarrell Johnson</cp:lastModifiedBy>
  <cp:revision>5</cp:revision>
  <dcterms:created xsi:type="dcterms:W3CDTF">2010-01-24T18:05:41Z</dcterms:created>
  <dcterms:modified xsi:type="dcterms:W3CDTF">2010-01-24T18:08:16Z</dcterms:modified>
</cp:coreProperties>
</file>