
<file path=[Content_Types].xml><?xml version="1.0" encoding="utf-8"?>
<Types xmlns="http://schemas.openxmlformats.org/package/2006/content-types">
  <Default Extension="jpeg" ContentType="image/jpeg"/>
  <Override PartName="/docProps/core.xml" ContentType="application/vnd.openxmlformats-package.core-properties+xml"/>
  <Override PartName="/ppt/slideLayouts/slideLayout6.xml" ContentType="application/vnd.openxmlformats-officedocument.presentationml.slideLayout+xml"/>
  <Default Extension="rels" ContentType="application/vnd.openxmlformats-package.relationships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2.xml" ContentType="application/vnd.openxmlformats-officedocument.presentationml.slideLayout+xml"/>
  <Default Extension="bin" ContentType="application/vnd.openxmlformats-officedocument.presentationml.printerSettings"/>
  <Override PartName="/ppt/slides/slide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100" d="100"/>
          <a:sy n="100" d="100"/>
        </p:scale>
        <p:origin x="-58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bg>
      <p:bgPr>
        <a:solidFill>
          <a:schemeClr val="hlink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p-background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109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371600" y="6578600"/>
            <a:ext cx="2133600" cy="279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fld id="{51328AD9-A29D-0D47-9DD1-0776ACFB070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968500" y="4873626"/>
            <a:ext cx="5486400" cy="534987"/>
          </a:xfrm>
        </p:spPr>
        <p:txBody>
          <a:bodyPr anchor="ctr"/>
          <a:lstStyle>
            <a:lvl1pPr marL="0" indent="0" algn="ctr">
              <a:buFontTx/>
              <a:buNone/>
              <a:defRPr sz="2000" b="1" i="1"/>
            </a:lvl1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ctrTitle"/>
          </p:nvPr>
        </p:nvSpPr>
        <p:spPr>
          <a:xfrm>
            <a:off x="2438400" y="2057400"/>
            <a:ext cx="6553200" cy="1676399"/>
          </a:xfrm>
        </p:spPr>
        <p:txBody>
          <a:bodyPr/>
          <a:lstStyle>
            <a:lvl1pPr algn="ctr">
              <a:defRPr b="1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7800" y="1484313"/>
            <a:ext cx="7283450" cy="46085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77025" y="260350"/>
            <a:ext cx="2071688" cy="58324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60350"/>
            <a:ext cx="6067425" cy="58324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350"/>
            <a:ext cx="8291513" cy="720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447800" y="1484313"/>
            <a:ext cx="7283450" cy="4608512"/>
          </a:xfrm>
        </p:spPr>
        <p:txBody>
          <a:bodyPr/>
          <a:lstStyle/>
          <a:p>
            <a:r>
              <a:rPr lang="en-US" smtClean="0"/>
              <a:t>Click icon to add table</a:t>
            </a:r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350"/>
            <a:ext cx="8291513" cy="720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447800" y="1484313"/>
            <a:ext cx="3565525" cy="46085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65725" y="1484313"/>
            <a:ext cx="3565525" cy="46085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51000" y="1155700"/>
            <a:ext cx="7080250" cy="45720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176587"/>
            <a:ext cx="7772400" cy="1362075"/>
          </a:xfrm>
        </p:spPr>
        <p:txBody>
          <a:bodyPr anchor="t"/>
          <a:lstStyle>
            <a:lvl1pPr algn="ctr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676400"/>
            <a:ext cx="7772400" cy="1500187"/>
          </a:xfrm>
        </p:spPr>
        <p:txBody>
          <a:bodyPr anchor="b"/>
          <a:lstStyle>
            <a:lvl1pPr marL="0" indent="0" algn="ctr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800" y="1128713"/>
            <a:ext cx="3565525" cy="4608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65725" y="1128713"/>
            <a:ext cx="3565525" cy="4608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0" y="4492625"/>
            <a:ext cx="5486400" cy="371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04800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0400" y="4932363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5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p-background2.jpg"/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60350"/>
            <a:ext cx="829151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38300" y="1143001"/>
            <a:ext cx="7092950" cy="471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ransition>
    <p:wipe dir="r"/>
  </p:transition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entury Gothic"/>
          <a:ea typeface="+mj-ea"/>
          <a:cs typeface="Century Gothic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9pPr>
    </p:titleStyle>
    <p:bodyStyle>
      <a:lvl1pPr marL="571500" indent="-571500" algn="l" rtl="0" eaLnBrk="1" fontAlgn="base" hangingPunct="1">
        <a:spcBef>
          <a:spcPct val="20000"/>
        </a:spcBef>
        <a:spcAft>
          <a:spcPct val="0"/>
        </a:spcAft>
        <a:buFont typeface="Arial"/>
        <a:buChar char="•"/>
        <a:defRPr sz="2800" strike="noStrike">
          <a:solidFill>
            <a:schemeClr val="tx1"/>
          </a:solidFill>
          <a:latin typeface="Century Gothic"/>
          <a:ea typeface="+mn-ea"/>
          <a:cs typeface="Century Gothic"/>
        </a:defRPr>
      </a:lvl1pPr>
      <a:lvl2pPr marL="971550" indent="-514350" algn="l" rtl="0" eaLnBrk="1" fontAlgn="base" hangingPunct="1">
        <a:spcBef>
          <a:spcPct val="20000"/>
        </a:spcBef>
        <a:spcAft>
          <a:spcPct val="0"/>
        </a:spcAft>
        <a:buFont typeface="Wingdings" charset="2"/>
        <a:buChar char="§"/>
        <a:defRPr sz="2400">
          <a:solidFill>
            <a:schemeClr val="tx1"/>
          </a:solidFill>
          <a:latin typeface="Century Gothic"/>
          <a:ea typeface="+mn-ea"/>
          <a:cs typeface="Century Gothic"/>
        </a:defRPr>
      </a:lvl2pPr>
      <a:lvl3pPr marL="1371600" indent="-457200" algn="l" rtl="0" eaLnBrk="1" fontAlgn="base" hangingPunct="1">
        <a:spcBef>
          <a:spcPct val="20000"/>
        </a:spcBef>
        <a:spcAft>
          <a:spcPct val="0"/>
        </a:spcAft>
        <a:buFont typeface="Courier New"/>
        <a:buChar char="o"/>
        <a:defRPr sz="2000">
          <a:solidFill>
            <a:schemeClr val="tx1"/>
          </a:solidFill>
          <a:latin typeface="Century Gothic"/>
          <a:ea typeface="+mn-ea"/>
          <a:cs typeface="Century Gothic"/>
        </a:defRPr>
      </a:lvl3pPr>
      <a:lvl4pPr marL="1828800" indent="-457200" algn="l" rtl="0" eaLnBrk="1" fontAlgn="base" hangingPunct="1">
        <a:spcBef>
          <a:spcPct val="20000"/>
        </a:spcBef>
        <a:spcAft>
          <a:spcPct val="0"/>
        </a:spcAft>
        <a:buFont typeface="Arial"/>
        <a:buChar char="•"/>
        <a:defRPr sz="1800">
          <a:solidFill>
            <a:schemeClr val="tx1"/>
          </a:solidFill>
          <a:latin typeface="Century Gothic"/>
          <a:ea typeface="+mn-ea"/>
          <a:cs typeface="Century Gothic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Century Gothic"/>
          <a:ea typeface="+mn-ea"/>
          <a:cs typeface="Century Gothic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wipe dir="r"/>
  </p:transition>
</p:sld>
</file>

<file path=ppt/theme/theme1.xml><?xml version="1.0" encoding="utf-8"?>
<a:theme xmlns:a="http://schemas.openxmlformats.org/drawingml/2006/main" name="Default Design">
  <a:themeElements>
    <a:clrScheme name="">
      <a:dk1>
        <a:srgbClr val="B3CCE6"/>
      </a:dk1>
      <a:lt1>
        <a:srgbClr val="FFFFFF"/>
      </a:lt1>
      <a:dk2>
        <a:srgbClr val="1E3F6C"/>
      </a:dk2>
      <a:lt2>
        <a:srgbClr val="FFFFFF"/>
      </a:lt2>
      <a:accent1>
        <a:srgbClr val="336599"/>
      </a:accent1>
      <a:accent2>
        <a:srgbClr val="2E4C6B"/>
      </a:accent2>
      <a:accent3>
        <a:srgbClr val="ABAFBA"/>
      </a:accent3>
      <a:accent4>
        <a:srgbClr val="DADADA"/>
      </a:accent4>
      <a:accent5>
        <a:srgbClr val="ADB8CA"/>
      </a:accent5>
      <a:accent6>
        <a:srgbClr val="294460"/>
      </a:accent6>
      <a:hlink>
        <a:srgbClr val="FFAB57"/>
      </a:hlink>
      <a:folHlink>
        <a:srgbClr val="009193"/>
      </a:folHlink>
    </a:clrScheme>
    <a:fontScheme name="Default Design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8E8AB4"/>
        </a:dk1>
        <a:lt1>
          <a:srgbClr val="F8F8F8"/>
        </a:lt1>
        <a:dk2>
          <a:srgbClr val="5D5888"/>
        </a:dk2>
        <a:lt2>
          <a:srgbClr val="FFFFFF"/>
        </a:lt2>
        <a:accent1>
          <a:srgbClr val="191077"/>
        </a:accent1>
        <a:accent2>
          <a:srgbClr val="BC0606"/>
        </a:accent2>
        <a:accent3>
          <a:srgbClr val="B6B4C3"/>
        </a:accent3>
        <a:accent4>
          <a:srgbClr val="D4D4D4"/>
        </a:accent4>
        <a:accent5>
          <a:srgbClr val="ABAABD"/>
        </a:accent5>
        <a:accent6>
          <a:srgbClr val="AA0505"/>
        </a:accent6>
        <a:hlink>
          <a:srgbClr val="FF9933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8E8AB4"/>
        </a:dk1>
        <a:lt1>
          <a:srgbClr val="F8F8F8"/>
        </a:lt1>
        <a:dk2>
          <a:srgbClr val="5D5888"/>
        </a:dk2>
        <a:lt2>
          <a:srgbClr val="FFFFFF"/>
        </a:lt2>
        <a:accent1>
          <a:srgbClr val="FFFFFF"/>
        </a:accent1>
        <a:accent2>
          <a:srgbClr val="BC0606"/>
        </a:accent2>
        <a:accent3>
          <a:srgbClr val="B6B4C3"/>
        </a:accent3>
        <a:accent4>
          <a:srgbClr val="D4D4D4"/>
        </a:accent4>
        <a:accent5>
          <a:srgbClr val="FFFFFF"/>
        </a:accent5>
        <a:accent6>
          <a:srgbClr val="AA0505"/>
        </a:accent6>
        <a:hlink>
          <a:srgbClr val="FF9933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5">
        <a:dk1>
          <a:srgbClr val="8E8AB4"/>
        </a:dk1>
        <a:lt1>
          <a:srgbClr val="F8F8F8"/>
        </a:lt1>
        <a:dk2>
          <a:srgbClr val="5D5888"/>
        </a:dk2>
        <a:lt2>
          <a:srgbClr val="FFFFFF"/>
        </a:lt2>
        <a:accent1>
          <a:srgbClr val="5D5888"/>
        </a:accent1>
        <a:accent2>
          <a:srgbClr val="BC0606"/>
        </a:accent2>
        <a:accent3>
          <a:srgbClr val="B6B4C3"/>
        </a:accent3>
        <a:accent4>
          <a:srgbClr val="D4D4D4"/>
        </a:accent4>
        <a:accent5>
          <a:srgbClr val="B6B4C3"/>
        </a:accent5>
        <a:accent6>
          <a:srgbClr val="AA0505"/>
        </a:accent6>
        <a:hlink>
          <a:srgbClr val="FF9933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6">
        <a:dk1>
          <a:srgbClr val="8E8AB4"/>
        </a:dk1>
        <a:lt1>
          <a:srgbClr val="F8F8F8"/>
        </a:lt1>
        <a:dk2>
          <a:srgbClr val="5D5888"/>
        </a:dk2>
        <a:lt2>
          <a:srgbClr val="463F83"/>
        </a:lt2>
        <a:accent1>
          <a:srgbClr val="5D5888"/>
        </a:accent1>
        <a:accent2>
          <a:srgbClr val="BC0606"/>
        </a:accent2>
        <a:accent3>
          <a:srgbClr val="B6B4C3"/>
        </a:accent3>
        <a:accent4>
          <a:srgbClr val="D4D4D4"/>
        </a:accent4>
        <a:accent5>
          <a:srgbClr val="B6B4C3"/>
        </a:accent5>
        <a:accent6>
          <a:srgbClr val="AA0505"/>
        </a:accent6>
        <a:hlink>
          <a:srgbClr val="FF9933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Default Design</vt:lpstr>
      <vt:lpstr>Slide 1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Jarrell Johnson</dc:creator>
  <cp:lastModifiedBy>Jarrell Johnson</cp:lastModifiedBy>
  <cp:revision>3</cp:revision>
  <dcterms:created xsi:type="dcterms:W3CDTF">2010-01-23T07:08:23Z</dcterms:created>
  <dcterms:modified xsi:type="dcterms:W3CDTF">2010-01-23T07:13:03Z</dcterms:modified>
</cp:coreProperties>
</file>