
<file path=[Content_Types].xml><?xml version="1.0" encoding="utf-8"?>
<Types xmlns="http://schemas.openxmlformats.org/package/2006/content-types">
  <Default Extension="jpeg" ContentType="image/jpeg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5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p-background2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371600" y="6578600"/>
            <a:ext cx="2133600" cy="279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51328AD9-A29D-0D47-9DD1-0776ACFB0700}" type="slidenum">
              <a:rPr lang="en-US" smtClean="0"/>
              <a:t>‹#›</a:t>
            </a:fld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408613"/>
            <a:ext cx="5486400" cy="534987"/>
          </a:xfrm>
        </p:spPr>
        <p:txBody>
          <a:bodyPr anchor="ctr"/>
          <a:lstStyle>
            <a:lvl1pPr marL="0" indent="0" algn="ctr">
              <a:buFontTx/>
              <a:buNone/>
              <a:defRPr sz="2000" i="1"/>
            </a:lvl1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09600" y="609601"/>
            <a:ext cx="6553200" cy="1676399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47800"/>
            <a:ext cx="72834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990725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0538"/>
            <a:ext cx="7772400" cy="1500187"/>
          </a:xfrm>
        </p:spPr>
        <p:txBody>
          <a:bodyPr anchor="b"/>
          <a:lstStyle>
            <a:lvl1pPr marL="0" indent="0" algn="ct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484313"/>
            <a:ext cx="35655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5725" y="1484313"/>
            <a:ext cx="35655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4492625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048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00400" y="5059363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1484313"/>
            <a:ext cx="7283450" cy="4608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7025" y="260350"/>
            <a:ext cx="2071688" cy="5832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67425" cy="5832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91513" cy="720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447800" y="1484313"/>
            <a:ext cx="7283450" cy="4608512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91513" cy="720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47800" y="1484313"/>
            <a:ext cx="3565525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5725" y="1484313"/>
            <a:ext cx="3565525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-background.jp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350"/>
            <a:ext cx="82915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484313"/>
            <a:ext cx="72834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wipe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/>
          <a:ea typeface="+mj-ea"/>
          <a:cs typeface="Century Gothic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571500" indent="-571500" algn="l" rtl="0" eaLnBrk="1" fontAlgn="base" hangingPunct="1">
        <a:spcBef>
          <a:spcPct val="20000"/>
        </a:spcBef>
        <a:spcAft>
          <a:spcPct val="0"/>
        </a:spcAft>
        <a:buFont typeface="Arial"/>
        <a:buChar char="•"/>
        <a:defRPr sz="2800" strike="noStrike">
          <a:solidFill>
            <a:schemeClr val="tx1"/>
          </a:solidFill>
          <a:latin typeface="Century Gothic"/>
          <a:ea typeface="+mn-ea"/>
          <a:cs typeface="Century Gothic"/>
        </a:defRPr>
      </a:lvl1pPr>
      <a:lvl2pPr marL="971550" indent="-514350" algn="l" rtl="0" eaLnBrk="1" fontAlgn="base" hangingPunct="1">
        <a:spcBef>
          <a:spcPct val="20000"/>
        </a:spcBef>
        <a:spcAft>
          <a:spcPct val="0"/>
        </a:spcAft>
        <a:buFont typeface="Wingdings" charset="2"/>
        <a:buChar char="§"/>
        <a:defRPr sz="2400">
          <a:solidFill>
            <a:schemeClr val="tx1"/>
          </a:solidFill>
          <a:latin typeface="Century Gothic"/>
          <a:ea typeface="+mn-ea"/>
          <a:cs typeface="Century Gothic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Font typeface="Courier New"/>
        <a:buChar char="o"/>
        <a:defRPr sz="2000">
          <a:solidFill>
            <a:schemeClr val="tx1"/>
          </a:solidFill>
          <a:latin typeface="Century Gothic"/>
          <a:ea typeface="+mn-ea"/>
          <a:cs typeface="Century Gothic"/>
        </a:defRPr>
      </a:lvl3pPr>
      <a:lvl4pPr marL="1828800" indent="-457200" algn="l" rtl="0" eaLnBrk="1" fontAlgn="base" hangingPunct="1">
        <a:spcBef>
          <a:spcPct val="20000"/>
        </a:spcBef>
        <a:spcAft>
          <a:spcPct val="0"/>
        </a:spcAft>
        <a:buFont typeface="Arial"/>
        <a:buChar char="•"/>
        <a:defRPr sz="1800">
          <a:solidFill>
            <a:schemeClr val="tx1"/>
          </a:solidFill>
          <a:latin typeface="Century Gothic"/>
          <a:ea typeface="+mn-ea"/>
          <a:cs typeface="Century Gothic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Century Gothic"/>
          <a:ea typeface="+mn-ea"/>
          <a:cs typeface="Century Gothic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B3CCE6"/>
      </a:dk1>
      <a:lt1>
        <a:srgbClr val="FFFFFF"/>
      </a:lt1>
      <a:dk2>
        <a:srgbClr val="1E3F6C"/>
      </a:dk2>
      <a:lt2>
        <a:srgbClr val="FFFFFF"/>
      </a:lt2>
      <a:accent1>
        <a:srgbClr val="336599"/>
      </a:accent1>
      <a:accent2>
        <a:srgbClr val="2E4C6B"/>
      </a:accent2>
      <a:accent3>
        <a:srgbClr val="ABAFBA"/>
      </a:accent3>
      <a:accent4>
        <a:srgbClr val="DADADA"/>
      </a:accent4>
      <a:accent5>
        <a:srgbClr val="ADB8CA"/>
      </a:accent5>
      <a:accent6>
        <a:srgbClr val="294460"/>
      </a:accent6>
      <a:hlink>
        <a:srgbClr val="FFAB57"/>
      </a:hlink>
      <a:folHlink>
        <a:srgbClr val="009193"/>
      </a:folHlink>
    </a:clrScheme>
    <a:fontScheme name="Default Desig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191077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ABAABD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FFFFFF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FFFFFF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E8AB4"/>
        </a:dk1>
        <a:lt1>
          <a:srgbClr val="F8F8F8"/>
        </a:lt1>
        <a:dk2>
          <a:srgbClr val="5D5888"/>
        </a:dk2>
        <a:lt2>
          <a:srgbClr val="463F83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Jarrell Johnson</dc:creator>
  <cp:lastModifiedBy>Jarrell Johnson</cp:lastModifiedBy>
  <cp:revision>2</cp:revision>
  <dcterms:created xsi:type="dcterms:W3CDTF">2010-01-22T21:02:16Z</dcterms:created>
  <dcterms:modified xsi:type="dcterms:W3CDTF">2010-01-22T21:25:33Z</dcterms:modified>
</cp:coreProperties>
</file>