
<file path=[Content_Types].xml><?xml version="1.0" encoding="utf-8"?>
<Types xmlns="http://schemas.openxmlformats.org/package/2006/content-types">
  <Override PartName="/ppt/notesSlides/notesSlide5.xml" ContentType="application/vnd.openxmlformats-officedocument.presentationml.notesSlide+xml"/>
  <Override PartName="/ppt/slideLayouts/slideLayout1.xml" ContentType="application/vnd.openxmlformats-officedocument.presentationml.slideLayout+xml"/>
  <Default Extension="rels" ContentType="application/vnd.openxmlformats-package.relationships+xml"/>
  <Default Extension="jpeg" ContentType="image/jpeg"/>
  <Default Extension="xml" ContentType="application/xml"/>
  <Override PartName="/ppt/slides/slide9.xml" ContentType="application/vnd.openxmlformats-officedocument.presentationml.slide+xml"/>
  <Override PartName="/ppt/notesSlides/notesSlide3.xml" ContentType="application/vnd.openxmlformats-officedocument.presentationml.notesSlide+xml"/>
  <Override PartName="/ppt/tableStyles.xml" ContentType="application/vnd.openxmlformats-officedocument.presentationml.tableStyles+xml"/>
  <Default Extension="emf" ContentType="image/x-emf"/>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embeddings/oleObject1.bin" ContentType="application/vnd.openxmlformats-officedocument.oleObject"/>
  <Override PartName="/ppt/notesSlides/notesSlide8.xml" ContentType="application/vnd.openxmlformats-officedocument.presentationml.notesSlide+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notesSlides/notesSlide6.xml" ContentType="application/vnd.openxmlformats-officedocument.presentationml.notesSlide+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notesSlides/notesSlide4.xml" ContentType="application/vnd.openxmlformats-officedocument.presentationml.notesSlide+xml"/>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template.main+xml"/>
  <Override PartName="/ppt/notesSlides/notesSlide2.xml" ContentType="application/vnd.openxmlformats-officedocument.presentationml.notesSlide+xml"/>
  <Override PartName="/ppt/notesSlides/notesSlide9.xml" ContentType="application/vnd.openxmlformats-officedocument.presentationml.notesSlide+xml"/>
  <Override PartName="/ppt/handoutMasters/handoutMaster1.xml" ContentType="application/vnd.openxmlformats-officedocument.presentationml.handoutMaster+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Default Extension="vml" ContentType="application/vnd.openxmlformats-officedocument.vmlDrawing"/>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notesSlides/notesSlide7.xml" ContentType="application/vnd.openxmlformats-officedocument.presentationml.notesSlide+xml"/>
  <Override PartName="/ppt/slideLayouts/slideLayout3.xml" ContentType="application/vnd.openxmlformats-officedocument.presentationml.slideLayout+xml"/>
  <Override PartName="/ppt/slides/slide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2"/>
  </p:notesMasterIdLst>
  <p:handoutMasterIdLst>
    <p:handoutMasterId r:id="rId13"/>
  </p:handoutMasterIdLst>
  <p:sldIdLst>
    <p:sldId id="285" r:id="rId2"/>
    <p:sldId id="277" r:id="rId3"/>
    <p:sldId id="280" r:id="rId4"/>
    <p:sldId id="278" r:id="rId5"/>
    <p:sldId id="279" r:id="rId6"/>
    <p:sldId id="275" r:id="rId7"/>
    <p:sldId id="281" r:id="rId8"/>
    <p:sldId id="283" r:id="rId9"/>
    <p:sldId id="286" r:id="rId10"/>
    <p:sldId id="287" r:id="rId1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Arial" charset="0"/>
        <a:cs typeface="Arial" charset="0"/>
      </a:defRPr>
    </a:lvl1pPr>
    <a:lvl2pPr marL="457200" algn="l" rtl="0" fontAlgn="base">
      <a:spcBef>
        <a:spcPct val="0"/>
      </a:spcBef>
      <a:spcAft>
        <a:spcPct val="0"/>
      </a:spcAft>
      <a:defRPr kern="1200">
        <a:solidFill>
          <a:schemeClr val="tx1"/>
        </a:solidFill>
        <a:latin typeface="Arial" charset="0"/>
        <a:ea typeface="Arial" charset="0"/>
        <a:cs typeface="Arial" charset="0"/>
      </a:defRPr>
    </a:lvl2pPr>
    <a:lvl3pPr marL="914400" algn="l" rtl="0" fontAlgn="base">
      <a:spcBef>
        <a:spcPct val="0"/>
      </a:spcBef>
      <a:spcAft>
        <a:spcPct val="0"/>
      </a:spcAft>
      <a:defRPr kern="1200">
        <a:solidFill>
          <a:schemeClr val="tx1"/>
        </a:solidFill>
        <a:latin typeface="Arial" charset="0"/>
        <a:ea typeface="Arial" charset="0"/>
        <a:cs typeface="Arial" charset="0"/>
      </a:defRPr>
    </a:lvl3pPr>
    <a:lvl4pPr marL="1371600" algn="l" rtl="0" fontAlgn="base">
      <a:spcBef>
        <a:spcPct val="0"/>
      </a:spcBef>
      <a:spcAft>
        <a:spcPct val="0"/>
      </a:spcAft>
      <a:defRPr kern="1200">
        <a:solidFill>
          <a:schemeClr val="tx1"/>
        </a:solidFill>
        <a:latin typeface="Arial" charset="0"/>
        <a:ea typeface="Arial" charset="0"/>
        <a:cs typeface="Arial" charset="0"/>
      </a:defRPr>
    </a:lvl4pPr>
    <a:lvl5pPr marL="1828800" algn="l" rtl="0" fontAlgn="base">
      <a:spcBef>
        <a:spcPct val="0"/>
      </a:spcBef>
      <a:spcAft>
        <a:spcPct val="0"/>
      </a:spcAft>
      <a:defRPr kern="1200">
        <a:solidFill>
          <a:schemeClr val="tx1"/>
        </a:solidFill>
        <a:latin typeface="Arial" charset="0"/>
        <a:ea typeface="Arial" charset="0"/>
        <a:cs typeface="Arial" charset="0"/>
      </a:defRPr>
    </a:lvl5pPr>
    <a:lvl6pPr marL="2286000" algn="l" defTabSz="457200" rtl="0" eaLnBrk="1" latinLnBrk="0" hangingPunct="1">
      <a:defRPr kern="1200">
        <a:solidFill>
          <a:schemeClr val="tx1"/>
        </a:solidFill>
        <a:latin typeface="Arial" charset="0"/>
        <a:ea typeface="Arial" charset="0"/>
        <a:cs typeface="Arial" charset="0"/>
      </a:defRPr>
    </a:lvl6pPr>
    <a:lvl7pPr marL="2743200" algn="l" defTabSz="457200" rtl="0" eaLnBrk="1" latinLnBrk="0" hangingPunct="1">
      <a:defRPr kern="1200">
        <a:solidFill>
          <a:schemeClr val="tx1"/>
        </a:solidFill>
        <a:latin typeface="Arial" charset="0"/>
        <a:ea typeface="Arial" charset="0"/>
        <a:cs typeface="Arial" charset="0"/>
      </a:defRPr>
    </a:lvl7pPr>
    <a:lvl8pPr marL="3200400" algn="l" defTabSz="457200" rtl="0" eaLnBrk="1" latinLnBrk="0" hangingPunct="1">
      <a:defRPr kern="1200">
        <a:solidFill>
          <a:schemeClr val="tx1"/>
        </a:solidFill>
        <a:latin typeface="Arial" charset="0"/>
        <a:ea typeface="Arial" charset="0"/>
        <a:cs typeface="Arial" charset="0"/>
      </a:defRPr>
    </a:lvl8pPr>
    <a:lvl9pPr marL="3657600" algn="l" defTabSz="457200" rtl="0" eaLnBrk="1" latinLnBrk="0" hangingPunct="1">
      <a:defRPr kern="1200">
        <a:solidFill>
          <a:schemeClr val="tx1"/>
        </a:solidFill>
        <a:latin typeface="Arial" charset="0"/>
        <a:ea typeface="Arial" charset="0"/>
        <a:cs typeface="Arial"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D1DEEB"/>
    <a:srgbClr val="8CADCE"/>
    <a:srgbClr val="233977"/>
    <a:srgbClr val="B1BCDA"/>
    <a:srgbClr val="7C8FC2"/>
    <a:srgbClr val="6279B6"/>
    <a:srgbClr val="4860A9"/>
    <a:srgbClr val="2E4C9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1368" autoAdjust="0"/>
    <p:restoredTop sz="98098" autoAdjust="0"/>
  </p:normalViewPr>
  <p:slideViewPr>
    <p:cSldViewPr>
      <p:cViewPr>
        <p:scale>
          <a:sx n="100" d="100"/>
          <a:sy n="100" d="100"/>
        </p:scale>
        <p:origin x="-760" y="-112"/>
      </p:cViewPr>
      <p:guideLst>
        <p:guide orient="horz" pos="2001"/>
        <p:guide orient="horz" pos="935"/>
        <p:guide orient="horz" pos="164"/>
        <p:guide orient="horz" pos="3884"/>
        <p:guide orient="horz" pos="1207"/>
        <p:guide pos="476"/>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2880"/>
        <p:guide pos="2160"/>
      </p:guideLst>
    </p:cSldViewPr>
  </p:notesViewPr>
  <p:gridSpacing cx="36868100" cy="368681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399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399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399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F2BE82C-D47A-894D-9B93-DA28C3BF0666}" type="slidenum">
              <a:rPr lang="en-GB"/>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430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430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30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30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C6A696-4253-8C4F-8916-00446F031923}" type="slidenum">
              <a:rPr lang="en-GB"/>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Arial" charset="0"/>
        <a:cs typeface="Arial" charset="0"/>
      </a:defRPr>
    </a:lvl1pPr>
    <a:lvl2pPr marL="457200" algn="l" rtl="0" fontAlgn="base">
      <a:spcBef>
        <a:spcPct val="30000"/>
      </a:spcBef>
      <a:spcAft>
        <a:spcPct val="0"/>
      </a:spcAft>
      <a:defRPr sz="1200" kern="1200">
        <a:solidFill>
          <a:schemeClr val="tx1"/>
        </a:solidFill>
        <a:latin typeface="Arial" charset="0"/>
        <a:ea typeface="Arial" charset="0"/>
        <a:cs typeface="Arial" charset="0"/>
      </a:defRPr>
    </a:lvl2pPr>
    <a:lvl3pPr marL="914400" algn="l" rtl="0" fontAlgn="base">
      <a:spcBef>
        <a:spcPct val="30000"/>
      </a:spcBef>
      <a:spcAft>
        <a:spcPct val="0"/>
      </a:spcAft>
      <a:defRPr sz="1200" kern="1200">
        <a:solidFill>
          <a:schemeClr val="tx1"/>
        </a:solidFill>
        <a:latin typeface="Arial" charset="0"/>
        <a:ea typeface="Arial" charset="0"/>
        <a:cs typeface="Arial" charset="0"/>
      </a:defRPr>
    </a:lvl3pPr>
    <a:lvl4pPr marL="1371600" algn="l" rtl="0" fontAlgn="base">
      <a:spcBef>
        <a:spcPct val="30000"/>
      </a:spcBef>
      <a:spcAft>
        <a:spcPct val="0"/>
      </a:spcAft>
      <a:defRPr sz="1200" kern="1200">
        <a:solidFill>
          <a:schemeClr val="tx1"/>
        </a:solidFill>
        <a:latin typeface="Arial" charset="0"/>
        <a:ea typeface="Arial" charset="0"/>
        <a:cs typeface="Arial" charset="0"/>
      </a:defRPr>
    </a:lvl4pPr>
    <a:lvl5pPr marL="1828800" algn="l" rtl="0" fontAlgn="base">
      <a:spcBef>
        <a:spcPct val="30000"/>
      </a:spcBef>
      <a:spcAft>
        <a:spcPct val="0"/>
      </a:spcAft>
      <a:defRPr sz="1200" kern="1200">
        <a:solidFill>
          <a:schemeClr val="tx1"/>
        </a:solidFill>
        <a:latin typeface="Arial" charset="0"/>
        <a:ea typeface="Arial" charset="0"/>
        <a:cs typeface="Arial"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D3A765-245B-4B4C-A669-BE9643DD4DFA}" type="slidenum">
              <a:rPr lang="en-GB"/>
              <a:pPr/>
              <a:t>1</a:t>
            </a:fld>
            <a:endParaRPr lang="en-GB"/>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E1990B-7F56-7C4D-974B-5E5A8DB852E8}" type="slidenum">
              <a:rPr lang="en-GB"/>
              <a:pPr/>
              <a:t>2</a:t>
            </a:fld>
            <a:endParaRPr lang="en-GB"/>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714235-50CB-004F-A6C9-78C23552FBC5}" type="slidenum">
              <a:rPr lang="en-GB"/>
              <a:pPr/>
              <a:t>3</a:t>
            </a:fld>
            <a:endParaRPr lang="en-GB"/>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80772E-D751-264B-9D8D-91E2D83C3A57}" type="slidenum">
              <a:rPr lang="en-GB"/>
              <a:pPr/>
              <a:t>4</a:t>
            </a:fld>
            <a:endParaRPr lang="en-GB"/>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859D2A-6DB7-464D-A4D9-DBC9AC13C233}" type="slidenum">
              <a:rPr lang="en-GB"/>
              <a:pPr/>
              <a:t>5</a:t>
            </a:fld>
            <a:endParaRPr lang="en-GB"/>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626525-46D4-DC40-97C2-5E74E92A14F9}" type="slidenum">
              <a:rPr lang="en-GB"/>
              <a:pPr/>
              <a:t>6</a:t>
            </a:fld>
            <a:endParaRPr lang="en-GB"/>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08F9AF-CFB8-F249-ACED-D00DA5584EBA}" type="slidenum">
              <a:rPr lang="en-GB"/>
              <a:pPr/>
              <a:t>7</a:t>
            </a:fld>
            <a:endParaRPr lang="en-GB"/>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5CBF70-C6C6-8D40-A2E6-56A389B43062}" type="slidenum">
              <a:rPr lang="en-GB"/>
              <a:pPr/>
              <a:t>8</a:t>
            </a:fld>
            <a:endParaRPr lang="en-GB"/>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C6E7B4-8139-1048-A3A5-17C6AE4B1FD1}" type="slidenum">
              <a:rPr lang="en-GB"/>
              <a:pPr/>
              <a:t>9</a:t>
            </a:fld>
            <a:endParaRPr lang="en-GB"/>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bg>
      <p:bgPr>
        <a:solidFill>
          <a:schemeClr val="hlink"/>
        </a:solidFill>
        <a:effectLst/>
      </p:bgPr>
    </p:bg>
    <p:spTree>
      <p:nvGrpSpPr>
        <p:cNvPr id="1" name=""/>
        <p:cNvGrpSpPr/>
        <p:nvPr/>
      </p:nvGrpSpPr>
      <p:grpSpPr>
        <a:xfrm>
          <a:off x="0" y="0"/>
          <a:ext cx="0" cy="0"/>
          <a:chOff x="0" y="0"/>
          <a:chExt cx="0" cy="0"/>
        </a:xfrm>
      </p:grpSpPr>
      <p:pic>
        <p:nvPicPr>
          <p:cNvPr id="6" name="Picture 5" descr="pp-background.jpg"/>
          <p:cNvPicPr>
            <a:picLocks noChangeAspect="1"/>
          </p:cNvPicPr>
          <p:nvPr userDrawn="1"/>
        </p:nvPicPr>
        <p:blipFill>
          <a:blip r:embed="rId2"/>
          <a:stretch>
            <a:fillRect/>
          </a:stretch>
        </p:blipFill>
        <p:spPr>
          <a:xfrm>
            <a:off x="0" y="0"/>
            <a:ext cx="9144000" cy="6858000"/>
          </a:xfrm>
          <a:prstGeom prst="rect">
            <a:avLst/>
          </a:prstGeom>
        </p:spPr>
      </p:pic>
      <p:sp>
        <p:nvSpPr>
          <p:cNvPr id="4109" name="Rectangle 13"/>
          <p:cNvSpPr>
            <a:spLocks noGrp="1" noChangeArrowheads="1"/>
          </p:cNvSpPr>
          <p:nvPr>
            <p:ph type="sldNum" sz="quarter" idx="4"/>
          </p:nvPr>
        </p:nvSpPr>
        <p:spPr bwMode="auto">
          <a:xfrm>
            <a:off x="1371600" y="6578600"/>
            <a:ext cx="2133600" cy="2794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fld id="{17584FC8-5B8E-3E43-9C91-2138F4D3DE75}" type="slidenum">
              <a:rPr lang="en-GB" smtClean="0"/>
              <a:pPr/>
              <a:t>‹#›</a:t>
            </a:fld>
            <a:endParaRPr lang="en-GB"/>
          </a:p>
        </p:txBody>
      </p:sp>
      <p:sp>
        <p:nvSpPr>
          <p:cNvPr id="4103" name="Rectangle 7"/>
          <p:cNvSpPr>
            <a:spLocks noGrp="1" noChangeArrowheads="1"/>
          </p:cNvSpPr>
          <p:nvPr>
            <p:ph type="subTitle" idx="1"/>
          </p:nvPr>
        </p:nvSpPr>
        <p:spPr>
          <a:xfrm>
            <a:off x="3505200" y="5408613"/>
            <a:ext cx="5486400" cy="534987"/>
          </a:xfrm>
        </p:spPr>
        <p:txBody>
          <a:bodyPr anchor="ctr"/>
          <a:lstStyle>
            <a:lvl1pPr marL="0" indent="0" algn="ctr">
              <a:buFontTx/>
              <a:buNone/>
              <a:defRPr sz="2000" i="1"/>
            </a:lvl1pPr>
          </a:lstStyle>
          <a:p>
            <a:r>
              <a:rPr lang="en-GB" dirty="0"/>
              <a:t>Click to edit Master subtitle style</a:t>
            </a:r>
          </a:p>
        </p:txBody>
      </p:sp>
      <p:sp>
        <p:nvSpPr>
          <p:cNvPr id="4102" name="Rectangle 6"/>
          <p:cNvSpPr>
            <a:spLocks noGrp="1" noChangeArrowheads="1"/>
          </p:cNvSpPr>
          <p:nvPr>
            <p:ph type="ctrTitle"/>
          </p:nvPr>
        </p:nvSpPr>
        <p:spPr>
          <a:xfrm>
            <a:off x="609600" y="609601"/>
            <a:ext cx="6553200" cy="1676399"/>
          </a:xfrm>
        </p:spPr>
        <p:txBody>
          <a:bodyPr/>
          <a:lstStyle>
            <a:lvl1pPr algn="ctr">
              <a:defRPr b="1"/>
            </a:lvl1pPr>
          </a:lstStyle>
          <a:p>
            <a:r>
              <a:rPr lang="en-GB" dirty="0"/>
              <a:t>Click to edit Master title style</a:t>
            </a: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b="1"/>
            </a:lvl1pPr>
          </a:lstStyle>
          <a:p>
            <a:r>
              <a:rPr lang="en-US" dirty="0" smtClean="0"/>
              <a:t>Click to edit Master title style</a:t>
            </a:r>
            <a:endParaRPr lang="en-US" dirty="0"/>
          </a:p>
        </p:txBody>
      </p:sp>
      <p:sp>
        <p:nvSpPr>
          <p:cNvPr id="3" name="Content Placeholder 2"/>
          <p:cNvSpPr>
            <a:spLocks noGrp="1"/>
          </p:cNvSpPr>
          <p:nvPr>
            <p:ph idx="1"/>
          </p:nvPr>
        </p:nvSpPr>
        <p:spPr>
          <a:xfrm>
            <a:off x="1447800" y="1447800"/>
            <a:ext cx="7283450" cy="4608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990725"/>
            <a:ext cx="7772400" cy="1362075"/>
          </a:xfrm>
        </p:spPr>
        <p:txBody>
          <a:bodyPr anchor="t"/>
          <a:lstStyle>
            <a:lvl1pPr algn="ctr">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685800" y="490538"/>
            <a:ext cx="7772400" cy="1500187"/>
          </a:xfrm>
        </p:spPr>
        <p:txBody>
          <a:bodyPr anchor="b"/>
          <a:lstStyle>
            <a:lvl1pPr marL="0" indent="0" algn="ctr">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47800" y="1484313"/>
            <a:ext cx="3565525"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65725" y="1484313"/>
            <a:ext cx="3565525"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00400" y="4492625"/>
            <a:ext cx="5486400" cy="566738"/>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3200400" y="304800"/>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200400" y="5059363"/>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447800" y="1484313"/>
            <a:ext cx="7283450" cy="4608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7025" y="260350"/>
            <a:ext cx="2071688" cy="5832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60350"/>
            <a:ext cx="6067425" cy="5832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447800" y="1484313"/>
            <a:ext cx="7283450" cy="4608512"/>
          </a:xfrm>
        </p:spPr>
        <p:txBody>
          <a:bodyPr/>
          <a:lstStyle/>
          <a:p>
            <a:endParaRPr lang="en-US"/>
          </a:p>
        </p:txBody>
      </p:sp>
    </p:spTree>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447800" y="1484313"/>
            <a:ext cx="3565525" cy="460851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165725" y="1484313"/>
            <a:ext cx="3565525" cy="460851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pic>
        <p:nvPicPr>
          <p:cNvPr id="5" name="Picture 4" descr="pp-background2.jpg"/>
          <p:cNvPicPr>
            <a:picLocks noChangeAspect="1"/>
          </p:cNvPicPr>
          <p:nvPr userDrawn="1"/>
        </p:nvPicPr>
        <p:blipFill>
          <a:blip r:embed="rId15"/>
          <a:stretch>
            <a:fillRect/>
          </a:stretch>
        </p:blipFill>
        <p:spPr>
          <a:xfrm>
            <a:off x="0" y="0"/>
            <a:ext cx="9144000" cy="6858000"/>
          </a:xfrm>
          <a:prstGeom prst="rect">
            <a:avLst/>
          </a:prstGeom>
        </p:spPr>
      </p:pic>
      <p:sp>
        <p:nvSpPr>
          <p:cNvPr id="1026" name="Rectangle 2"/>
          <p:cNvSpPr>
            <a:spLocks noGrp="1" noChangeArrowheads="1"/>
          </p:cNvSpPr>
          <p:nvPr>
            <p:ph type="title"/>
          </p:nvPr>
        </p:nvSpPr>
        <p:spPr bwMode="auto">
          <a:xfrm>
            <a:off x="457200" y="260350"/>
            <a:ext cx="8291513" cy="7207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1447800" y="1484313"/>
            <a:ext cx="7283450" cy="4608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wipe dir="r"/>
  </p:transition>
  <p:txStyles>
    <p:titleStyle>
      <a:lvl1pPr algn="l" rtl="0" fontAlgn="base">
        <a:spcBef>
          <a:spcPct val="0"/>
        </a:spcBef>
        <a:spcAft>
          <a:spcPct val="0"/>
        </a:spcAft>
        <a:defRPr sz="4400">
          <a:solidFill>
            <a:schemeClr val="tx2"/>
          </a:solidFill>
          <a:latin typeface="Century Gothic"/>
          <a:ea typeface="+mj-ea"/>
          <a:cs typeface="Century Gothic"/>
        </a:defRPr>
      </a:lvl1pPr>
      <a:lvl2pPr algn="l" rtl="0" fontAlgn="base">
        <a:spcBef>
          <a:spcPct val="0"/>
        </a:spcBef>
        <a:spcAft>
          <a:spcPct val="0"/>
        </a:spcAft>
        <a:defRPr sz="4400">
          <a:solidFill>
            <a:schemeClr val="tx2"/>
          </a:solidFill>
          <a:latin typeface="Arial" charset="0"/>
          <a:ea typeface="Arial" charset="0"/>
          <a:cs typeface="Arial" charset="0"/>
        </a:defRPr>
      </a:lvl2pPr>
      <a:lvl3pPr algn="l" rtl="0" fontAlgn="base">
        <a:spcBef>
          <a:spcPct val="0"/>
        </a:spcBef>
        <a:spcAft>
          <a:spcPct val="0"/>
        </a:spcAft>
        <a:defRPr sz="4400">
          <a:solidFill>
            <a:schemeClr val="tx2"/>
          </a:solidFill>
          <a:latin typeface="Arial" charset="0"/>
          <a:ea typeface="Arial" charset="0"/>
          <a:cs typeface="Arial" charset="0"/>
        </a:defRPr>
      </a:lvl3pPr>
      <a:lvl4pPr algn="l" rtl="0" fontAlgn="base">
        <a:spcBef>
          <a:spcPct val="0"/>
        </a:spcBef>
        <a:spcAft>
          <a:spcPct val="0"/>
        </a:spcAft>
        <a:defRPr sz="4400">
          <a:solidFill>
            <a:schemeClr val="tx2"/>
          </a:solidFill>
          <a:latin typeface="Arial" charset="0"/>
          <a:ea typeface="Arial" charset="0"/>
          <a:cs typeface="Arial" charset="0"/>
        </a:defRPr>
      </a:lvl4pPr>
      <a:lvl5pPr algn="l" rtl="0" fontAlgn="base">
        <a:spcBef>
          <a:spcPct val="0"/>
        </a:spcBef>
        <a:spcAft>
          <a:spcPct val="0"/>
        </a:spcAft>
        <a:defRPr sz="4400">
          <a:solidFill>
            <a:schemeClr val="tx2"/>
          </a:solidFill>
          <a:latin typeface="Arial" charset="0"/>
          <a:ea typeface="Arial" charset="0"/>
          <a:cs typeface="Arial" charset="0"/>
        </a:defRPr>
      </a:lvl5pPr>
      <a:lvl6pPr marL="457200" algn="l" rtl="0" fontAlgn="base">
        <a:spcBef>
          <a:spcPct val="0"/>
        </a:spcBef>
        <a:spcAft>
          <a:spcPct val="0"/>
        </a:spcAft>
        <a:defRPr sz="4400">
          <a:solidFill>
            <a:schemeClr val="tx2"/>
          </a:solidFill>
          <a:latin typeface="Arial" charset="0"/>
          <a:ea typeface="Arial" charset="0"/>
          <a:cs typeface="Arial" charset="0"/>
        </a:defRPr>
      </a:lvl6pPr>
      <a:lvl7pPr marL="914400" algn="l" rtl="0" fontAlgn="base">
        <a:spcBef>
          <a:spcPct val="0"/>
        </a:spcBef>
        <a:spcAft>
          <a:spcPct val="0"/>
        </a:spcAft>
        <a:defRPr sz="4400">
          <a:solidFill>
            <a:schemeClr val="tx2"/>
          </a:solidFill>
          <a:latin typeface="Arial" charset="0"/>
          <a:ea typeface="Arial" charset="0"/>
          <a:cs typeface="Arial" charset="0"/>
        </a:defRPr>
      </a:lvl7pPr>
      <a:lvl8pPr marL="1371600" algn="l" rtl="0" fontAlgn="base">
        <a:spcBef>
          <a:spcPct val="0"/>
        </a:spcBef>
        <a:spcAft>
          <a:spcPct val="0"/>
        </a:spcAft>
        <a:defRPr sz="4400">
          <a:solidFill>
            <a:schemeClr val="tx2"/>
          </a:solidFill>
          <a:latin typeface="Arial" charset="0"/>
          <a:ea typeface="Arial" charset="0"/>
          <a:cs typeface="Arial" charset="0"/>
        </a:defRPr>
      </a:lvl8pPr>
      <a:lvl9pPr marL="1828800" algn="l" rtl="0" fontAlgn="base">
        <a:spcBef>
          <a:spcPct val="0"/>
        </a:spcBef>
        <a:spcAft>
          <a:spcPct val="0"/>
        </a:spcAft>
        <a:defRPr sz="4400">
          <a:solidFill>
            <a:schemeClr val="tx2"/>
          </a:solidFill>
          <a:latin typeface="Arial" charset="0"/>
          <a:ea typeface="Arial" charset="0"/>
          <a:cs typeface="Arial" charset="0"/>
        </a:defRPr>
      </a:lvl9pPr>
    </p:titleStyle>
    <p:bodyStyle>
      <a:lvl1pPr marL="571500" indent="-571500" algn="l" rtl="0" fontAlgn="base">
        <a:spcBef>
          <a:spcPct val="20000"/>
        </a:spcBef>
        <a:spcAft>
          <a:spcPct val="0"/>
        </a:spcAft>
        <a:buFont typeface="Arial"/>
        <a:buChar char="•"/>
        <a:defRPr sz="2800" strike="noStrike">
          <a:solidFill>
            <a:schemeClr val="tx1"/>
          </a:solidFill>
          <a:latin typeface="Century Gothic"/>
          <a:ea typeface="+mn-ea"/>
          <a:cs typeface="Century Gothic"/>
        </a:defRPr>
      </a:lvl1pPr>
      <a:lvl2pPr marL="971550" indent="-514350" algn="l" rtl="0" fontAlgn="base">
        <a:spcBef>
          <a:spcPct val="20000"/>
        </a:spcBef>
        <a:spcAft>
          <a:spcPct val="0"/>
        </a:spcAft>
        <a:buFont typeface="Wingdings" charset="2"/>
        <a:buChar char="§"/>
        <a:defRPr sz="2400">
          <a:solidFill>
            <a:schemeClr val="tx1"/>
          </a:solidFill>
          <a:latin typeface="Century Gothic"/>
          <a:ea typeface="+mn-ea"/>
          <a:cs typeface="Century Gothic"/>
        </a:defRPr>
      </a:lvl2pPr>
      <a:lvl3pPr marL="1371600" indent="-457200" algn="l" rtl="0" fontAlgn="base">
        <a:spcBef>
          <a:spcPct val="20000"/>
        </a:spcBef>
        <a:spcAft>
          <a:spcPct val="0"/>
        </a:spcAft>
        <a:buFont typeface="Courier New"/>
        <a:buChar char="o"/>
        <a:defRPr sz="2000">
          <a:solidFill>
            <a:schemeClr val="tx1"/>
          </a:solidFill>
          <a:latin typeface="Century Gothic"/>
          <a:ea typeface="+mn-ea"/>
          <a:cs typeface="Century Gothic"/>
        </a:defRPr>
      </a:lvl3pPr>
      <a:lvl4pPr marL="1828800" indent="-457200" algn="l" rtl="0" fontAlgn="base">
        <a:spcBef>
          <a:spcPct val="20000"/>
        </a:spcBef>
        <a:spcAft>
          <a:spcPct val="0"/>
        </a:spcAft>
        <a:buFont typeface="Arial"/>
        <a:buChar char="•"/>
        <a:defRPr sz="1800">
          <a:solidFill>
            <a:schemeClr val="tx1"/>
          </a:solidFill>
          <a:latin typeface="Century Gothic"/>
          <a:ea typeface="+mn-ea"/>
          <a:cs typeface="Century Gothic"/>
        </a:defRPr>
      </a:lvl4pPr>
      <a:lvl5pPr marL="2057400" indent="-228600" algn="l" rtl="0" fontAlgn="base">
        <a:spcBef>
          <a:spcPct val="20000"/>
        </a:spcBef>
        <a:spcAft>
          <a:spcPct val="0"/>
        </a:spcAft>
        <a:buChar char="»"/>
        <a:defRPr sz="1600">
          <a:solidFill>
            <a:schemeClr val="tx1"/>
          </a:solidFill>
          <a:latin typeface="Century Gothic"/>
          <a:ea typeface="+mn-ea"/>
          <a:cs typeface="Century Gothic"/>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4"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www.presentationmagazine.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4212" name="Rectangle 4"/>
          <p:cNvSpPr>
            <a:spLocks noGrp="1" noChangeArrowheads="1"/>
          </p:cNvSpPr>
          <p:nvPr>
            <p:ph type="ctrTitle"/>
          </p:nvPr>
        </p:nvSpPr>
        <p:spPr/>
        <p:txBody>
          <a:bodyPr/>
          <a:lstStyle/>
          <a:p>
            <a:r>
              <a:rPr lang="en-GB"/>
              <a:t>Bridge Template</a:t>
            </a:r>
          </a:p>
        </p:txBody>
      </p:sp>
      <p:sp>
        <p:nvSpPr>
          <p:cNvPr id="94213" name="Rectangle 5"/>
          <p:cNvSpPr>
            <a:spLocks noGrp="1" noChangeArrowheads="1"/>
          </p:cNvSpPr>
          <p:nvPr>
            <p:ph type="subTitle" idx="1"/>
          </p:nvPr>
        </p:nvSpPr>
        <p:spPr/>
        <p:txBody>
          <a:bodyPr/>
          <a:lstStyle/>
          <a:p>
            <a:r>
              <a:rPr lang="en-GB"/>
              <a:t>Your name</a:t>
            </a: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GB"/>
              <a:t>Colour scheme</a:t>
            </a:r>
            <a:endParaRPr lang="en-US"/>
          </a:p>
        </p:txBody>
      </p:sp>
      <p:sp>
        <p:nvSpPr>
          <p:cNvPr id="76803" name="Rectangle 3"/>
          <p:cNvSpPr>
            <a:spLocks noChangeArrowheads="1"/>
          </p:cNvSpPr>
          <p:nvPr/>
        </p:nvSpPr>
        <p:spPr bwMode="auto">
          <a:xfrm>
            <a:off x="2835275" y="2787650"/>
            <a:ext cx="827088" cy="611188"/>
          </a:xfrm>
          <a:prstGeom prst="rect">
            <a:avLst/>
          </a:prstGeom>
          <a:solidFill>
            <a:schemeClr val="tx1"/>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4" name="Rectangle 4"/>
          <p:cNvSpPr>
            <a:spLocks noChangeArrowheads="1"/>
          </p:cNvSpPr>
          <p:nvPr/>
        </p:nvSpPr>
        <p:spPr bwMode="auto">
          <a:xfrm>
            <a:off x="3911600" y="2787650"/>
            <a:ext cx="827088" cy="611188"/>
          </a:xfrm>
          <a:prstGeom prst="rect">
            <a:avLst/>
          </a:prstGeom>
          <a:solidFill>
            <a:schemeClr val="bg2"/>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5" name="Rectangle 5"/>
          <p:cNvSpPr>
            <a:spLocks noChangeArrowheads="1"/>
          </p:cNvSpPr>
          <p:nvPr/>
        </p:nvSpPr>
        <p:spPr bwMode="auto">
          <a:xfrm>
            <a:off x="1782763" y="4402138"/>
            <a:ext cx="827087" cy="611187"/>
          </a:xfrm>
          <a:prstGeom prst="rect">
            <a:avLst/>
          </a:prstGeom>
          <a:solidFill>
            <a:schemeClr val="accent1"/>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6" name="Rectangle 6"/>
          <p:cNvSpPr>
            <a:spLocks noChangeArrowheads="1"/>
          </p:cNvSpPr>
          <p:nvPr/>
        </p:nvSpPr>
        <p:spPr bwMode="auto">
          <a:xfrm>
            <a:off x="2851150" y="4402138"/>
            <a:ext cx="827088" cy="611187"/>
          </a:xfrm>
          <a:prstGeom prst="rect">
            <a:avLst/>
          </a:prstGeom>
          <a:solidFill>
            <a:schemeClr val="accent2"/>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7" name="Rectangle 7"/>
          <p:cNvSpPr>
            <a:spLocks noChangeArrowheads="1"/>
          </p:cNvSpPr>
          <p:nvPr/>
        </p:nvSpPr>
        <p:spPr bwMode="auto">
          <a:xfrm>
            <a:off x="3919538" y="4402138"/>
            <a:ext cx="827087" cy="611187"/>
          </a:xfrm>
          <a:prstGeom prst="rect">
            <a:avLst/>
          </a:prstGeom>
          <a:solidFill>
            <a:schemeClr val="hlink"/>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8" name="Rectangle 8"/>
          <p:cNvSpPr>
            <a:spLocks noChangeArrowheads="1"/>
          </p:cNvSpPr>
          <p:nvPr/>
        </p:nvSpPr>
        <p:spPr bwMode="auto">
          <a:xfrm>
            <a:off x="4989513" y="4402138"/>
            <a:ext cx="827087" cy="611187"/>
          </a:xfrm>
          <a:prstGeom prst="rect">
            <a:avLst/>
          </a:prstGeom>
          <a:solidFill>
            <a:schemeClr val="folHlink"/>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09" name="Rectangle 9"/>
          <p:cNvSpPr>
            <a:spLocks noChangeArrowheads="1"/>
          </p:cNvSpPr>
          <p:nvPr/>
        </p:nvSpPr>
        <p:spPr bwMode="auto">
          <a:xfrm>
            <a:off x="4972050" y="2787650"/>
            <a:ext cx="827088" cy="611188"/>
          </a:xfrm>
          <a:prstGeom prst="rect">
            <a:avLst/>
          </a:prstGeom>
          <a:solidFill>
            <a:schemeClr val="tx2"/>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10" name="Rectangle 10"/>
          <p:cNvSpPr>
            <a:spLocks noChangeArrowheads="1"/>
          </p:cNvSpPr>
          <p:nvPr/>
        </p:nvSpPr>
        <p:spPr bwMode="auto">
          <a:xfrm>
            <a:off x="1766888" y="2787650"/>
            <a:ext cx="827087" cy="611188"/>
          </a:xfrm>
          <a:prstGeom prst="rect">
            <a:avLst/>
          </a:prstGeom>
          <a:solidFill>
            <a:schemeClr val="bg1"/>
          </a:solidFill>
          <a:ln w="9525">
            <a:solidFill>
              <a:schemeClr val="tx1"/>
            </a:solidFill>
            <a:miter lim="800000"/>
            <a:headEnd/>
            <a:tailEnd/>
          </a:ln>
          <a:effectLst/>
        </p:spPr>
        <p:txBody>
          <a:bodyPr wrap="none" anchor="ctr">
            <a:prstTxWarp prst="textNoShape">
              <a:avLst/>
            </a:prstTxWarp>
          </a:bodyPr>
          <a:lstStyle/>
          <a:p>
            <a:endParaRPr lang="en-US"/>
          </a:p>
        </p:txBody>
      </p:sp>
      <p:sp>
        <p:nvSpPr>
          <p:cNvPr id="76811" name="Text Box 11"/>
          <p:cNvSpPr txBox="1">
            <a:spLocks noChangeArrowheads="1"/>
          </p:cNvSpPr>
          <p:nvPr/>
        </p:nvSpPr>
        <p:spPr bwMode="auto">
          <a:xfrm>
            <a:off x="1547813" y="2147888"/>
            <a:ext cx="1266825" cy="336550"/>
          </a:xfrm>
          <a:prstGeom prst="rect">
            <a:avLst/>
          </a:prstGeom>
          <a:noFill/>
          <a:ln w="9525">
            <a:noFill/>
            <a:miter lim="800000"/>
            <a:headEnd/>
            <a:tailEnd/>
          </a:ln>
          <a:effectLst/>
        </p:spPr>
        <p:txBody>
          <a:bodyPr wrap="none">
            <a:prstTxWarp prst="textNoShape">
              <a:avLst/>
            </a:prstTxWarp>
            <a:spAutoFit/>
          </a:bodyPr>
          <a:lstStyle/>
          <a:p>
            <a:pPr algn="ctr"/>
            <a:r>
              <a:rPr lang="en-GB" sz="1600"/>
              <a:t>Background</a:t>
            </a:r>
            <a:endParaRPr lang="en-US" sz="1600"/>
          </a:p>
        </p:txBody>
      </p:sp>
      <p:sp>
        <p:nvSpPr>
          <p:cNvPr id="76812" name="Text Box 12"/>
          <p:cNvSpPr txBox="1">
            <a:spLocks noChangeArrowheads="1"/>
          </p:cNvSpPr>
          <p:nvPr/>
        </p:nvSpPr>
        <p:spPr bwMode="auto">
          <a:xfrm>
            <a:off x="2865438" y="2025650"/>
            <a:ext cx="771525" cy="581025"/>
          </a:xfrm>
          <a:prstGeom prst="rect">
            <a:avLst/>
          </a:prstGeom>
          <a:noFill/>
          <a:ln w="9525">
            <a:noFill/>
            <a:miter lim="800000"/>
            <a:headEnd/>
            <a:tailEnd/>
          </a:ln>
          <a:effectLst/>
        </p:spPr>
        <p:txBody>
          <a:bodyPr wrap="none">
            <a:prstTxWarp prst="textNoShape">
              <a:avLst/>
            </a:prstTxWarp>
            <a:spAutoFit/>
          </a:bodyPr>
          <a:lstStyle/>
          <a:p>
            <a:pPr algn="ctr"/>
            <a:r>
              <a:rPr lang="en-GB" sz="1600"/>
              <a:t>Text &amp;</a:t>
            </a:r>
          </a:p>
          <a:p>
            <a:pPr algn="ctr"/>
            <a:r>
              <a:rPr lang="en-GB" sz="1600"/>
              <a:t>Lines</a:t>
            </a:r>
            <a:endParaRPr lang="en-US" sz="1600"/>
          </a:p>
        </p:txBody>
      </p:sp>
      <p:sp>
        <p:nvSpPr>
          <p:cNvPr id="76813" name="Text Box 13"/>
          <p:cNvSpPr txBox="1">
            <a:spLocks noChangeArrowheads="1"/>
          </p:cNvSpPr>
          <p:nvPr/>
        </p:nvSpPr>
        <p:spPr bwMode="auto">
          <a:xfrm>
            <a:off x="3816350" y="2147888"/>
            <a:ext cx="1017588" cy="336550"/>
          </a:xfrm>
          <a:prstGeom prst="rect">
            <a:avLst/>
          </a:prstGeom>
          <a:noFill/>
          <a:ln w="9525">
            <a:noFill/>
            <a:miter lim="800000"/>
            <a:headEnd/>
            <a:tailEnd/>
          </a:ln>
          <a:effectLst/>
        </p:spPr>
        <p:txBody>
          <a:bodyPr wrap="none">
            <a:prstTxWarp prst="textNoShape">
              <a:avLst/>
            </a:prstTxWarp>
            <a:spAutoFit/>
          </a:bodyPr>
          <a:lstStyle/>
          <a:p>
            <a:pPr algn="ctr"/>
            <a:r>
              <a:rPr lang="en-GB" sz="1600"/>
              <a:t>Shadows</a:t>
            </a:r>
            <a:endParaRPr lang="en-US" sz="1600"/>
          </a:p>
        </p:txBody>
      </p:sp>
      <p:sp>
        <p:nvSpPr>
          <p:cNvPr id="76814" name="Text Box 14"/>
          <p:cNvSpPr txBox="1">
            <a:spLocks noChangeArrowheads="1"/>
          </p:cNvSpPr>
          <p:nvPr/>
        </p:nvSpPr>
        <p:spPr bwMode="auto">
          <a:xfrm>
            <a:off x="5095875" y="2025650"/>
            <a:ext cx="579438" cy="581025"/>
          </a:xfrm>
          <a:prstGeom prst="rect">
            <a:avLst/>
          </a:prstGeom>
          <a:noFill/>
          <a:ln w="9525">
            <a:noFill/>
            <a:miter lim="800000"/>
            <a:headEnd/>
            <a:tailEnd/>
          </a:ln>
          <a:effectLst/>
        </p:spPr>
        <p:txBody>
          <a:bodyPr wrap="none">
            <a:prstTxWarp prst="textNoShape">
              <a:avLst/>
            </a:prstTxWarp>
            <a:spAutoFit/>
          </a:bodyPr>
          <a:lstStyle/>
          <a:p>
            <a:pPr algn="ctr"/>
            <a:r>
              <a:rPr lang="en-GB" sz="1600"/>
              <a:t>Title</a:t>
            </a:r>
            <a:br>
              <a:rPr lang="en-GB" sz="1600"/>
            </a:br>
            <a:r>
              <a:rPr lang="en-GB" sz="1600"/>
              <a:t>Text</a:t>
            </a:r>
            <a:endParaRPr lang="en-US" sz="1600"/>
          </a:p>
        </p:txBody>
      </p:sp>
      <p:sp>
        <p:nvSpPr>
          <p:cNvPr id="76815" name="Text Box 15"/>
          <p:cNvSpPr txBox="1">
            <a:spLocks noChangeArrowheads="1"/>
          </p:cNvSpPr>
          <p:nvPr/>
        </p:nvSpPr>
        <p:spPr bwMode="auto">
          <a:xfrm>
            <a:off x="1925638" y="3762375"/>
            <a:ext cx="542925" cy="336550"/>
          </a:xfrm>
          <a:prstGeom prst="rect">
            <a:avLst/>
          </a:prstGeom>
          <a:noFill/>
          <a:ln w="9525">
            <a:noFill/>
            <a:miter lim="800000"/>
            <a:headEnd/>
            <a:tailEnd/>
          </a:ln>
          <a:effectLst/>
        </p:spPr>
        <p:txBody>
          <a:bodyPr wrap="none">
            <a:prstTxWarp prst="textNoShape">
              <a:avLst/>
            </a:prstTxWarp>
            <a:spAutoFit/>
          </a:bodyPr>
          <a:lstStyle/>
          <a:p>
            <a:pPr algn="ctr"/>
            <a:r>
              <a:rPr lang="en-GB" sz="1600"/>
              <a:t>Fills</a:t>
            </a:r>
            <a:endParaRPr lang="en-US" sz="1600"/>
          </a:p>
        </p:txBody>
      </p:sp>
      <p:sp>
        <p:nvSpPr>
          <p:cNvPr id="76816" name="Text Box 16"/>
          <p:cNvSpPr txBox="1">
            <a:spLocks noChangeArrowheads="1"/>
          </p:cNvSpPr>
          <p:nvPr/>
        </p:nvSpPr>
        <p:spPr bwMode="auto">
          <a:xfrm>
            <a:off x="2871788" y="3762375"/>
            <a:ext cx="804862" cy="336550"/>
          </a:xfrm>
          <a:prstGeom prst="rect">
            <a:avLst/>
          </a:prstGeom>
          <a:noFill/>
          <a:ln w="9525">
            <a:noFill/>
            <a:miter lim="800000"/>
            <a:headEnd/>
            <a:tailEnd/>
          </a:ln>
          <a:effectLst/>
        </p:spPr>
        <p:txBody>
          <a:bodyPr wrap="none">
            <a:prstTxWarp prst="textNoShape">
              <a:avLst/>
            </a:prstTxWarp>
            <a:spAutoFit/>
          </a:bodyPr>
          <a:lstStyle/>
          <a:p>
            <a:pPr algn="ctr"/>
            <a:r>
              <a:rPr lang="en-GB" sz="1600"/>
              <a:t>Accent</a:t>
            </a:r>
            <a:endParaRPr lang="en-US" sz="1600"/>
          </a:p>
        </p:txBody>
      </p:sp>
      <p:sp>
        <p:nvSpPr>
          <p:cNvPr id="76817" name="Text Box 17"/>
          <p:cNvSpPr txBox="1">
            <a:spLocks noChangeArrowheads="1"/>
          </p:cNvSpPr>
          <p:nvPr/>
        </p:nvSpPr>
        <p:spPr bwMode="auto">
          <a:xfrm>
            <a:off x="3806825" y="3640138"/>
            <a:ext cx="1028700" cy="581025"/>
          </a:xfrm>
          <a:prstGeom prst="rect">
            <a:avLst/>
          </a:prstGeom>
          <a:noFill/>
          <a:ln w="9525">
            <a:noFill/>
            <a:miter lim="800000"/>
            <a:headEnd/>
            <a:tailEnd/>
          </a:ln>
          <a:effectLst/>
        </p:spPr>
        <p:txBody>
          <a:bodyPr wrap="none">
            <a:prstTxWarp prst="textNoShape">
              <a:avLst/>
            </a:prstTxWarp>
            <a:spAutoFit/>
          </a:bodyPr>
          <a:lstStyle/>
          <a:p>
            <a:pPr algn="ctr"/>
            <a:r>
              <a:rPr lang="en-GB" sz="1600"/>
              <a:t>Accent &amp;</a:t>
            </a:r>
          </a:p>
          <a:p>
            <a:pPr algn="ctr"/>
            <a:r>
              <a:rPr lang="en-GB" sz="1600"/>
              <a:t>Hyperlink</a:t>
            </a:r>
            <a:endParaRPr lang="en-US" sz="1600"/>
          </a:p>
        </p:txBody>
      </p:sp>
      <p:sp>
        <p:nvSpPr>
          <p:cNvPr id="76818" name="Text Box 18"/>
          <p:cNvSpPr txBox="1">
            <a:spLocks noChangeArrowheads="1"/>
          </p:cNvSpPr>
          <p:nvPr/>
        </p:nvSpPr>
        <p:spPr bwMode="auto">
          <a:xfrm>
            <a:off x="4887913" y="3638550"/>
            <a:ext cx="1028700" cy="581025"/>
          </a:xfrm>
          <a:prstGeom prst="rect">
            <a:avLst/>
          </a:prstGeom>
          <a:noFill/>
          <a:ln w="9525">
            <a:noFill/>
            <a:miter lim="800000"/>
            <a:headEnd/>
            <a:tailEnd/>
          </a:ln>
          <a:effectLst/>
        </p:spPr>
        <p:txBody>
          <a:bodyPr wrap="none">
            <a:prstTxWarp prst="textNoShape">
              <a:avLst/>
            </a:prstTxWarp>
            <a:spAutoFit/>
          </a:bodyPr>
          <a:lstStyle/>
          <a:p>
            <a:pPr algn="ctr"/>
            <a:r>
              <a:rPr lang="en-GB" sz="1600"/>
              <a:t>Followed</a:t>
            </a:r>
          </a:p>
          <a:p>
            <a:pPr algn="ctr"/>
            <a:r>
              <a:rPr lang="en-GB" sz="1600"/>
              <a:t>Hyperlink</a:t>
            </a:r>
            <a:endParaRPr lang="en-US" sz="1600"/>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en-GB"/>
              <a:t>Sample Graph (3 colours)</a:t>
            </a:r>
            <a:endParaRPr lang="en-US"/>
          </a:p>
        </p:txBody>
      </p:sp>
      <p:graphicFrame>
        <p:nvGraphicFramePr>
          <p:cNvPr id="82947" name="Object 3"/>
          <p:cNvGraphicFramePr>
            <a:graphicFrameLocks noChangeAspect="1"/>
          </p:cNvGraphicFramePr>
          <p:nvPr/>
        </p:nvGraphicFramePr>
        <p:xfrm>
          <a:off x="395288" y="1989138"/>
          <a:ext cx="6732587" cy="3740150"/>
        </p:xfrm>
        <a:graphic>
          <a:graphicData uri="http://schemas.openxmlformats.org/presentationml/2006/ole">
            <p:oleObj spid="_x0000_s82947" name="Chart" r:id="rId4" imgW="5245100" imgH="2921000" progId="MSGraph.Chart.8">
              <p:embed followColorScheme="full"/>
            </p:oleObj>
          </a:graphicData>
        </a:graphic>
      </p:graphicFrame>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GB"/>
              <a:t>Example Bullet Point Slide</a:t>
            </a:r>
            <a:endParaRPr lang="en-US"/>
          </a:p>
        </p:txBody>
      </p:sp>
      <p:sp>
        <p:nvSpPr>
          <p:cNvPr id="78851" name="Rectangle 3"/>
          <p:cNvSpPr>
            <a:spLocks noGrp="1" noChangeArrowheads="1"/>
          </p:cNvSpPr>
          <p:nvPr>
            <p:ph type="body" idx="1"/>
          </p:nvPr>
        </p:nvSpPr>
        <p:spPr/>
        <p:txBody>
          <a:bodyPr/>
          <a:lstStyle/>
          <a:p>
            <a:r>
              <a:rPr lang="en-US"/>
              <a:t>Bullet point</a:t>
            </a:r>
          </a:p>
          <a:p>
            <a:r>
              <a:rPr lang="en-US"/>
              <a:t>Bullet point</a:t>
            </a:r>
          </a:p>
          <a:p>
            <a:pPr lvl="1"/>
            <a:r>
              <a:rPr lang="en-US"/>
              <a:t>Sub Bullet</a:t>
            </a: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GB"/>
              <a:t>Picture slide</a:t>
            </a:r>
            <a:endParaRPr lang="en-US"/>
          </a:p>
        </p:txBody>
      </p:sp>
      <p:sp>
        <p:nvSpPr>
          <p:cNvPr id="80899" name="Rectangle 3"/>
          <p:cNvSpPr>
            <a:spLocks noGrp="1" noChangeArrowheads="1"/>
          </p:cNvSpPr>
          <p:nvPr>
            <p:ph type="body" sz="half" idx="1"/>
          </p:nvPr>
        </p:nvSpPr>
        <p:spPr>
          <a:xfrm>
            <a:off x="457200" y="1484313"/>
            <a:ext cx="3563938" cy="4608512"/>
          </a:xfrm>
        </p:spPr>
        <p:txBody>
          <a:bodyPr/>
          <a:lstStyle/>
          <a:p>
            <a:r>
              <a:rPr lang="en-GB"/>
              <a:t>Bullet 1</a:t>
            </a:r>
          </a:p>
          <a:p>
            <a:r>
              <a:rPr lang="en-GB"/>
              <a:t>Bullet 2</a:t>
            </a:r>
            <a:endParaRPr lang="en-US"/>
          </a:p>
        </p:txBody>
      </p:sp>
      <p:pic>
        <p:nvPicPr>
          <p:cNvPr id="80900" name="Picture 4" descr="park_1"/>
          <p:cNvPicPr>
            <a:picLocks noChangeAspect="1" noChangeArrowheads="1"/>
          </p:cNvPicPr>
          <p:nvPr/>
        </p:nvPicPr>
        <p:blipFill>
          <a:blip r:embed="rId3"/>
          <a:srcRect/>
          <a:stretch>
            <a:fillRect/>
          </a:stretch>
        </p:blipFill>
        <p:spPr bwMode="auto">
          <a:xfrm>
            <a:off x="3995738" y="2960688"/>
            <a:ext cx="2454275" cy="3273425"/>
          </a:xfrm>
          <a:prstGeom prst="rect">
            <a:avLst/>
          </a:prstGeom>
          <a:noFill/>
          <a:ln w="38100">
            <a:solidFill>
              <a:schemeClr val="tx2"/>
            </a:solidFill>
            <a:miter lim="800000"/>
            <a:headEnd/>
            <a:tailEnd/>
          </a:ln>
          <a:effectLst/>
        </p:spPr>
      </p:pic>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en-GB"/>
              <a:t>Process Flow</a:t>
            </a:r>
          </a:p>
        </p:txBody>
      </p:sp>
      <p:sp>
        <p:nvSpPr>
          <p:cNvPr id="72707" name="Rectangle 3"/>
          <p:cNvSpPr>
            <a:spLocks noChangeArrowheads="1"/>
          </p:cNvSpPr>
          <p:nvPr/>
        </p:nvSpPr>
        <p:spPr bwMode="auto">
          <a:xfrm>
            <a:off x="731838" y="3087688"/>
            <a:ext cx="1376362" cy="2354262"/>
          </a:xfrm>
          <a:prstGeom prst="rect">
            <a:avLst/>
          </a:prstGeom>
          <a:solidFill>
            <a:srgbClr val="2E4C9D"/>
          </a:solidFill>
          <a:ln w="12700">
            <a:solidFill>
              <a:schemeClr val="tx1"/>
            </a:solidFill>
            <a:miter lim="800000"/>
            <a:headEnd/>
            <a:tailEnd/>
          </a:ln>
          <a:effectLst/>
        </p:spPr>
        <p:txBody>
          <a:bodyPr>
            <a:prstTxWarp prst="textNoShape">
              <a:avLst/>
            </a:prstTxWarp>
          </a:bodyPr>
          <a:lstStyle/>
          <a:p>
            <a:pPr marL="180975" indent="-180975">
              <a:buFontTx/>
              <a:buChar char="•"/>
            </a:pPr>
            <a:r>
              <a:rPr lang="en-GB" sz="1400"/>
              <a:t>Bullet 1</a:t>
            </a:r>
          </a:p>
          <a:p>
            <a:pPr marL="180975" indent="-180975">
              <a:buFontTx/>
              <a:buChar char="•"/>
            </a:pPr>
            <a:r>
              <a:rPr lang="en-GB" sz="1400"/>
              <a:t>Bullet 2</a:t>
            </a:r>
          </a:p>
          <a:p>
            <a:pPr marL="180975" indent="-180975">
              <a:buFontTx/>
              <a:buChar char="•"/>
            </a:pPr>
            <a:r>
              <a:rPr lang="en-GB" sz="1400"/>
              <a:t>Bullet 3</a:t>
            </a:r>
          </a:p>
          <a:p>
            <a:pPr marL="180975" indent="-180975">
              <a:buFontTx/>
              <a:buChar char="•"/>
            </a:pPr>
            <a:endParaRPr lang="en-GB" sz="1400"/>
          </a:p>
        </p:txBody>
      </p:sp>
      <p:sp>
        <p:nvSpPr>
          <p:cNvPr id="72708" name="Rectangle 4"/>
          <p:cNvSpPr>
            <a:spLocks noChangeArrowheads="1"/>
          </p:cNvSpPr>
          <p:nvPr/>
        </p:nvSpPr>
        <p:spPr bwMode="auto">
          <a:xfrm>
            <a:off x="2266950" y="3087688"/>
            <a:ext cx="1376363" cy="2354262"/>
          </a:xfrm>
          <a:prstGeom prst="rect">
            <a:avLst/>
          </a:prstGeom>
          <a:solidFill>
            <a:srgbClr val="009193"/>
          </a:solidFill>
          <a:ln w="12700">
            <a:solidFill>
              <a:schemeClr val="tx1"/>
            </a:solidFill>
            <a:miter lim="800000"/>
            <a:headEnd/>
            <a:tailEnd/>
          </a:ln>
          <a:effectLst/>
        </p:spPr>
        <p:txBody>
          <a:bodyPr>
            <a:prstTxWarp prst="textNoShape">
              <a:avLst/>
            </a:prstTxWarp>
          </a:bodyPr>
          <a:lstStyle/>
          <a:p>
            <a:pPr marL="180975" indent="-180975">
              <a:buFontTx/>
              <a:buChar char="•"/>
            </a:pPr>
            <a:r>
              <a:rPr lang="en-GB" sz="1400"/>
              <a:t>Bullet 1</a:t>
            </a:r>
          </a:p>
          <a:p>
            <a:pPr marL="180975" indent="-180975">
              <a:buFontTx/>
              <a:buChar char="•"/>
            </a:pPr>
            <a:r>
              <a:rPr lang="en-GB" sz="1400"/>
              <a:t>Bullet 2</a:t>
            </a:r>
          </a:p>
          <a:p>
            <a:pPr marL="180975" indent="-180975">
              <a:buFontTx/>
              <a:buChar char="•"/>
            </a:pPr>
            <a:r>
              <a:rPr lang="en-GB" sz="1400"/>
              <a:t>Bullet 3</a:t>
            </a:r>
          </a:p>
          <a:p>
            <a:pPr marL="180975" indent="-180975">
              <a:buFontTx/>
              <a:buChar char="•"/>
            </a:pPr>
            <a:endParaRPr lang="en-GB" sz="1400"/>
          </a:p>
        </p:txBody>
      </p:sp>
      <p:sp>
        <p:nvSpPr>
          <p:cNvPr id="72709" name="Rectangle 5"/>
          <p:cNvSpPr>
            <a:spLocks noChangeArrowheads="1"/>
          </p:cNvSpPr>
          <p:nvPr/>
        </p:nvSpPr>
        <p:spPr bwMode="auto">
          <a:xfrm>
            <a:off x="3776663" y="3087688"/>
            <a:ext cx="1376362" cy="2354262"/>
          </a:xfrm>
          <a:prstGeom prst="rect">
            <a:avLst/>
          </a:prstGeom>
          <a:solidFill>
            <a:srgbClr val="99CCFF"/>
          </a:solidFill>
          <a:ln w="12700">
            <a:solidFill>
              <a:schemeClr val="tx1"/>
            </a:solidFill>
            <a:miter lim="800000"/>
            <a:headEnd/>
            <a:tailEnd/>
          </a:ln>
          <a:effectLst/>
        </p:spPr>
        <p:txBody>
          <a:bodyPr>
            <a:prstTxWarp prst="textNoShape">
              <a:avLst/>
            </a:prstTxWarp>
          </a:bodyPr>
          <a:lstStyle/>
          <a:p>
            <a:pPr marL="180975" indent="-180975">
              <a:buFontTx/>
              <a:buChar char="•"/>
            </a:pPr>
            <a:r>
              <a:rPr lang="en-GB" sz="1400">
                <a:solidFill>
                  <a:schemeClr val="accent2"/>
                </a:solidFill>
              </a:rPr>
              <a:t>Bullet 1</a:t>
            </a:r>
          </a:p>
          <a:p>
            <a:pPr marL="180975" indent="-180975">
              <a:buFontTx/>
              <a:buChar char="•"/>
            </a:pPr>
            <a:r>
              <a:rPr lang="en-GB" sz="1400">
                <a:solidFill>
                  <a:schemeClr val="accent2"/>
                </a:solidFill>
              </a:rPr>
              <a:t>Bullet 2</a:t>
            </a:r>
          </a:p>
          <a:p>
            <a:pPr marL="180975" indent="-180975">
              <a:buFontTx/>
              <a:buChar char="•"/>
            </a:pPr>
            <a:r>
              <a:rPr lang="en-GB" sz="1400">
                <a:solidFill>
                  <a:schemeClr val="accent2"/>
                </a:solidFill>
              </a:rPr>
              <a:t>Bullet 3</a:t>
            </a:r>
          </a:p>
          <a:p>
            <a:pPr marL="180975" indent="-180975">
              <a:buFontTx/>
              <a:buChar char="•"/>
            </a:pPr>
            <a:endParaRPr lang="en-GB" sz="1400">
              <a:solidFill>
                <a:schemeClr val="accent2"/>
              </a:solidFill>
            </a:endParaRPr>
          </a:p>
        </p:txBody>
      </p:sp>
      <p:sp>
        <p:nvSpPr>
          <p:cNvPr id="72710" name="Rectangle 6"/>
          <p:cNvSpPr>
            <a:spLocks noChangeArrowheads="1"/>
          </p:cNvSpPr>
          <p:nvPr/>
        </p:nvSpPr>
        <p:spPr bwMode="auto">
          <a:xfrm>
            <a:off x="5284788" y="3087688"/>
            <a:ext cx="1376362" cy="2354262"/>
          </a:xfrm>
          <a:prstGeom prst="rect">
            <a:avLst/>
          </a:prstGeom>
          <a:solidFill>
            <a:srgbClr val="FFAB57"/>
          </a:solidFill>
          <a:ln w="12700">
            <a:solidFill>
              <a:schemeClr val="tx1"/>
            </a:solidFill>
            <a:miter lim="800000"/>
            <a:headEnd/>
            <a:tailEnd/>
          </a:ln>
          <a:effectLst/>
        </p:spPr>
        <p:txBody>
          <a:bodyPr>
            <a:prstTxWarp prst="textNoShape">
              <a:avLst/>
            </a:prstTxWarp>
          </a:bodyPr>
          <a:lstStyle/>
          <a:p>
            <a:pPr marL="180975" indent="-180975">
              <a:buFontTx/>
              <a:buChar char="•"/>
            </a:pPr>
            <a:r>
              <a:rPr lang="en-GB" sz="1400">
                <a:solidFill>
                  <a:schemeClr val="accent2"/>
                </a:solidFill>
              </a:rPr>
              <a:t>Bullet 1</a:t>
            </a:r>
          </a:p>
          <a:p>
            <a:pPr marL="180975" indent="-180975">
              <a:buFontTx/>
              <a:buChar char="•"/>
            </a:pPr>
            <a:r>
              <a:rPr lang="en-GB" sz="1400">
                <a:solidFill>
                  <a:schemeClr val="accent2"/>
                </a:solidFill>
              </a:rPr>
              <a:t>Bullet 2</a:t>
            </a:r>
          </a:p>
          <a:p>
            <a:pPr marL="180975" indent="-180975">
              <a:buFontTx/>
              <a:buChar char="•"/>
            </a:pPr>
            <a:r>
              <a:rPr lang="en-GB" sz="1400">
                <a:solidFill>
                  <a:schemeClr val="accent2"/>
                </a:solidFill>
              </a:rPr>
              <a:t>Bullet 3</a:t>
            </a:r>
          </a:p>
          <a:p>
            <a:pPr marL="180975" indent="-180975">
              <a:buFontTx/>
              <a:buChar char="•"/>
            </a:pPr>
            <a:endParaRPr lang="en-GB" sz="1400">
              <a:solidFill>
                <a:schemeClr val="accent2"/>
              </a:solidFill>
            </a:endParaRPr>
          </a:p>
        </p:txBody>
      </p:sp>
      <p:sp>
        <p:nvSpPr>
          <p:cNvPr id="72711" name="Rectangle 7"/>
          <p:cNvSpPr>
            <a:spLocks noChangeArrowheads="1"/>
          </p:cNvSpPr>
          <p:nvPr/>
        </p:nvSpPr>
        <p:spPr bwMode="auto">
          <a:xfrm>
            <a:off x="6796088" y="3087688"/>
            <a:ext cx="1376362" cy="2354262"/>
          </a:xfrm>
          <a:prstGeom prst="rect">
            <a:avLst/>
          </a:prstGeom>
          <a:solidFill>
            <a:schemeClr val="hlink"/>
          </a:solidFill>
          <a:ln w="12700">
            <a:solidFill>
              <a:schemeClr val="tx1"/>
            </a:solidFill>
            <a:miter lim="800000"/>
            <a:headEnd/>
            <a:tailEnd/>
          </a:ln>
          <a:effectLst/>
        </p:spPr>
        <p:txBody>
          <a:bodyPr>
            <a:prstTxWarp prst="textNoShape">
              <a:avLst/>
            </a:prstTxWarp>
          </a:bodyPr>
          <a:lstStyle/>
          <a:p>
            <a:pPr marL="180975" indent="-180975">
              <a:buFontTx/>
              <a:buChar char="•"/>
            </a:pPr>
            <a:r>
              <a:rPr lang="en-GB" sz="1400">
                <a:solidFill>
                  <a:schemeClr val="bg1"/>
                </a:solidFill>
              </a:rPr>
              <a:t>Bullet 1</a:t>
            </a:r>
          </a:p>
          <a:p>
            <a:pPr marL="180975" indent="-180975">
              <a:buFontTx/>
              <a:buChar char="•"/>
            </a:pPr>
            <a:r>
              <a:rPr lang="en-GB" sz="1400">
                <a:solidFill>
                  <a:schemeClr val="bg1"/>
                </a:solidFill>
              </a:rPr>
              <a:t>Bullet 2</a:t>
            </a:r>
          </a:p>
          <a:p>
            <a:pPr marL="180975" indent="-180975">
              <a:buFontTx/>
              <a:buChar char="•"/>
            </a:pPr>
            <a:r>
              <a:rPr lang="en-GB" sz="1400">
                <a:solidFill>
                  <a:schemeClr val="bg1"/>
                </a:solidFill>
              </a:rPr>
              <a:t>Bullet 3</a:t>
            </a:r>
          </a:p>
          <a:p>
            <a:pPr marL="180975" indent="-180975">
              <a:buFontTx/>
              <a:buChar char="•"/>
            </a:pPr>
            <a:endParaRPr lang="en-GB" sz="1400">
              <a:solidFill>
                <a:schemeClr val="bg1"/>
              </a:solidFill>
            </a:endParaRPr>
          </a:p>
        </p:txBody>
      </p:sp>
      <p:sp>
        <p:nvSpPr>
          <p:cNvPr id="72722" name="Freeform 18"/>
          <p:cNvSpPr>
            <a:spLocks/>
          </p:cNvSpPr>
          <p:nvPr/>
        </p:nvSpPr>
        <p:spPr bwMode="auto">
          <a:xfrm>
            <a:off x="2266950" y="1614488"/>
            <a:ext cx="1854200" cy="1270000"/>
          </a:xfrm>
          <a:custGeom>
            <a:avLst/>
            <a:gdLst/>
            <a:ahLst/>
            <a:cxnLst>
              <a:cxn ang="0">
                <a:pos x="1018" y="204"/>
              </a:cxn>
              <a:cxn ang="0">
                <a:pos x="864" y="0"/>
              </a:cxn>
              <a:cxn ang="0">
                <a:pos x="0" y="0"/>
              </a:cxn>
              <a:cxn ang="0">
                <a:pos x="154" y="204"/>
              </a:cxn>
              <a:cxn ang="0">
                <a:pos x="304" y="400"/>
              </a:cxn>
              <a:cxn ang="0">
                <a:pos x="154" y="596"/>
              </a:cxn>
              <a:cxn ang="0">
                <a:pos x="0" y="800"/>
              </a:cxn>
              <a:cxn ang="0">
                <a:pos x="864" y="800"/>
              </a:cxn>
              <a:cxn ang="0">
                <a:pos x="1018" y="596"/>
              </a:cxn>
              <a:cxn ang="0">
                <a:pos x="1168" y="400"/>
              </a:cxn>
              <a:cxn ang="0">
                <a:pos x="1018" y="204"/>
              </a:cxn>
            </a:cxnLst>
            <a:rect l="0" t="0" r="r" b="b"/>
            <a:pathLst>
              <a:path w="1168" h="800">
                <a:moveTo>
                  <a:pt x="1018" y="204"/>
                </a:moveTo>
                <a:lnTo>
                  <a:pt x="864" y="0"/>
                </a:lnTo>
                <a:lnTo>
                  <a:pt x="0" y="0"/>
                </a:lnTo>
                <a:lnTo>
                  <a:pt x="154" y="204"/>
                </a:lnTo>
                <a:lnTo>
                  <a:pt x="304" y="400"/>
                </a:lnTo>
                <a:lnTo>
                  <a:pt x="154" y="596"/>
                </a:lnTo>
                <a:lnTo>
                  <a:pt x="0" y="800"/>
                </a:lnTo>
                <a:lnTo>
                  <a:pt x="864" y="800"/>
                </a:lnTo>
                <a:lnTo>
                  <a:pt x="1018" y="596"/>
                </a:lnTo>
                <a:lnTo>
                  <a:pt x="1168" y="400"/>
                </a:lnTo>
                <a:lnTo>
                  <a:pt x="1018" y="204"/>
                </a:lnTo>
                <a:close/>
              </a:path>
            </a:pathLst>
          </a:custGeom>
          <a:solidFill>
            <a:srgbClr val="009193"/>
          </a:solidFill>
          <a:ln w="12700" cap="flat" cmpd="sng">
            <a:solidFill>
              <a:schemeClr val="tx1"/>
            </a:solidFill>
            <a:prstDash val="solid"/>
            <a:round/>
            <a:headEnd type="none" w="med" len="med"/>
            <a:tailEnd type="none" w="med" len="med"/>
          </a:ln>
          <a:effectLst/>
        </p:spPr>
        <p:txBody>
          <a:bodyPr>
            <a:prstTxWarp prst="textNoShape">
              <a:avLst/>
            </a:prstTxWarp>
          </a:bodyPr>
          <a:lstStyle/>
          <a:p>
            <a:endParaRPr lang="en-US"/>
          </a:p>
        </p:txBody>
      </p:sp>
      <p:sp>
        <p:nvSpPr>
          <p:cNvPr id="72723" name="Freeform 19"/>
          <p:cNvSpPr>
            <a:spLocks/>
          </p:cNvSpPr>
          <p:nvPr/>
        </p:nvSpPr>
        <p:spPr bwMode="auto">
          <a:xfrm>
            <a:off x="731838" y="1614488"/>
            <a:ext cx="1898650" cy="1270000"/>
          </a:xfrm>
          <a:custGeom>
            <a:avLst/>
            <a:gdLst/>
            <a:ahLst/>
            <a:cxnLst>
              <a:cxn ang="0">
                <a:pos x="1046" y="204"/>
              </a:cxn>
              <a:cxn ang="0">
                <a:pos x="892" y="0"/>
              </a:cxn>
              <a:cxn ang="0">
                <a:pos x="0" y="0"/>
              </a:cxn>
              <a:cxn ang="0">
                <a:pos x="0" y="800"/>
              </a:cxn>
              <a:cxn ang="0">
                <a:pos x="892" y="800"/>
              </a:cxn>
              <a:cxn ang="0">
                <a:pos x="1046" y="596"/>
              </a:cxn>
              <a:cxn ang="0">
                <a:pos x="1196" y="400"/>
              </a:cxn>
              <a:cxn ang="0">
                <a:pos x="1046" y="204"/>
              </a:cxn>
            </a:cxnLst>
            <a:rect l="0" t="0" r="r" b="b"/>
            <a:pathLst>
              <a:path w="1196" h="800">
                <a:moveTo>
                  <a:pt x="1046" y="204"/>
                </a:moveTo>
                <a:lnTo>
                  <a:pt x="892" y="0"/>
                </a:lnTo>
                <a:lnTo>
                  <a:pt x="0" y="0"/>
                </a:lnTo>
                <a:lnTo>
                  <a:pt x="0" y="800"/>
                </a:lnTo>
                <a:lnTo>
                  <a:pt x="892" y="800"/>
                </a:lnTo>
                <a:lnTo>
                  <a:pt x="1046" y="596"/>
                </a:lnTo>
                <a:lnTo>
                  <a:pt x="1196" y="400"/>
                </a:lnTo>
                <a:lnTo>
                  <a:pt x="1046" y="204"/>
                </a:lnTo>
                <a:close/>
              </a:path>
            </a:pathLst>
          </a:custGeom>
          <a:solidFill>
            <a:srgbClr val="2E4C9D"/>
          </a:solidFill>
          <a:ln w="12700" cap="flat" cmpd="sng">
            <a:solidFill>
              <a:schemeClr val="tx1"/>
            </a:solidFill>
            <a:prstDash val="solid"/>
            <a:round/>
            <a:headEnd type="none" w="med" len="med"/>
            <a:tailEnd type="none" w="med" len="med"/>
          </a:ln>
          <a:effectLst/>
        </p:spPr>
        <p:txBody>
          <a:bodyPr>
            <a:prstTxWarp prst="textNoShape">
              <a:avLst/>
            </a:prstTxWarp>
          </a:bodyPr>
          <a:lstStyle/>
          <a:p>
            <a:endParaRPr lang="en-US"/>
          </a:p>
        </p:txBody>
      </p:sp>
      <p:sp>
        <p:nvSpPr>
          <p:cNvPr id="72724" name="Freeform 20"/>
          <p:cNvSpPr>
            <a:spLocks/>
          </p:cNvSpPr>
          <p:nvPr/>
        </p:nvSpPr>
        <p:spPr bwMode="auto">
          <a:xfrm>
            <a:off x="3776663" y="1614488"/>
            <a:ext cx="1854200" cy="1270000"/>
          </a:xfrm>
          <a:custGeom>
            <a:avLst/>
            <a:gdLst/>
            <a:ahLst/>
            <a:cxnLst>
              <a:cxn ang="0">
                <a:pos x="1018" y="204"/>
              </a:cxn>
              <a:cxn ang="0">
                <a:pos x="864" y="0"/>
              </a:cxn>
              <a:cxn ang="0">
                <a:pos x="0" y="0"/>
              </a:cxn>
              <a:cxn ang="0">
                <a:pos x="154" y="204"/>
              </a:cxn>
              <a:cxn ang="0">
                <a:pos x="304" y="400"/>
              </a:cxn>
              <a:cxn ang="0">
                <a:pos x="154" y="596"/>
              </a:cxn>
              <a:cxn ang="0">
                <a:pos x="0" y="800"/>
              </a:cxn>
              <a:cxn ang="0">
                <a:pos x="864" y="800"/>
              </a:cxn>
              <a:cxn ang="0">
                <a:pos x="1018" y="596"/>
              </a:cxn>
              <a:cxn ang="0">
                <a:pos x="1168" y="400"/>
              </a:cxn>
              <a:cxn ang="0">
                <a:pos x="1018" y="204"/>
              </a:cxn>
            </a:cxnLst>
            <a:rect l="0" t="0" r="r" b="b"/>
            <a:pathLst>
              <a:path w="1168" h="800">
                <a:moveTo>
                  <a:pt x="1018" y="204"/>
                </a:moveTo>
                <a:lnTo>
                  <a:pt x="864" y="0"/>
                </a:lnTo>
                <a:lnTo>
                  <a:pt x="0" y="0"/>
                </a:lnTo>
                <a:lnTo>
                  <a:pt x="154" y="204"/>
                </a:lnTo>
                <a:lnTo>
                  <a:pt x="304" y="400"/>
                </a:lnTo>
                <a:lnTo>
                  <a:pt x="154" y="596"/>
                </a:lnTo>
                <a:lnTo>
                  <a:pt x="0" y="800"/>
                </a:lnTo>
                <a:lnTo>
                  <a:pt x="864" y="800"/>
                </a:lnTo>
                <a:lnTo>
                  <a:pt x="1018" y="596"/>
                </a:lnTo>
                <a:lnTo>
                  <a:pt x="1168" y="400"/>
                </a:lnTo>
                <a:lnTo>
                  <a:pt x="1018" y="204"/>
                </a:lnTo>
                <a:close/>
              </a:path>
            </a:pathLst>
          </a:custGeom>
          <a:solidFill>
            <a:srgbClr val="99CCFF"/>
          </a:solidFill>
          <a:ln w="12700" cap="flat" cmpd="sng">
            <a:solidFill>
              <a:schemeClr val="tx1"/>
            </a:solidFill>
            <a:prstDash val="solid"/>
            <a:round/>
            <a:headEnd type="none" w="med" len="med"/>
            <a:tailEnd type="none" w="med" len="med"/>
          </a:ln>
          <a:effectLst/>
        </p:spPr>
        <p:txBody>
          <a:bodyPr>
            <a:prstTxWarp prst="textNoShape">
              <a:avLst/>
            </a:prstTxWarp>
          </a:bodyPr>
          <a:lstStyle/>
          <a:p>
            <a:endParaRPr lang="en-US"/>
          </a:p>
        </p:txBody>
      </p:sp>
      <p:sp>
        <p:nvSpPr>
          <p:cNvPr id="72725" name="Freeform 21"/>
          <p:cNvSpPr>
            <a:spLocks/>
          </p:cNvSpPr>
          <p:nvPr/>
        </p:nvSpPr>
        <p:spPr bwMode="auto">
          <a:xfrm>
            <a:off x="5284788" y="1614488"/>
            <a:ext cx="1857375" cy="1270000"/>
          </a:xfrm>
          <a:custGeom>
            <a:avLst/>
            <a:gdLst/>
            <a:ahLst/>
            <a:cxnLst>
              <a:cxn ang="0">
                <a:pos x="1020" y="204"/>
              </a:cxn>
              <a:cxn ang="0">
                <a:pos x="864" y="0"/>
              </a:cxn>
              <a:cxn ang="0">
                <a:pos x="0" y="0"/>
              </a:cxn>
              <a:cxn ang="0">
                <a:pos x="156" y="204"/>
              </a:cxn>
              <a:cxn ang="0">
                <a:pos x="306" y="400"/>
              </a:cxn>
              <a:cxn ang="0">
                <a:pos x="156" y="596"/>
              </a:cxn>
              <a:cxn ang="0">
                <a:pos x="0" y="800"/>
              </a:cxn>
              <a:cxn ang="0">
                <a:pos x="864" y="800"/>
              </a:cxn>
              <a:cxn ang="0">
                <a:pos x="1020" y="596"/>
              </a:cxn>
              <a:cxn ang="0">
                <a:pos x="1170" y="400"/>
              </a:cxn>
              <a:cxn ang="0">
                <a:pos x="1020" y="204"/>
              </a:cxn>
            </a:cxnLst>
            <a:rect l="0" t="0" r="r" b="b"/>
            <a:pathLst>
              <a:path w="1170" h="800">
                <a:moveTo>
                  <a:pt x="1020" y="204"/>
                </a:moveTo>
                <a:lnTo>
                  <a:pt x="864" y="0"/>
                </a:lnTo>
                <a:lnTo>
                  <a:pt x="0" y="0"/>
                </a:lnTo>
                <a:lnTo>
                  <a:pt x="156" y="204"/>
                </a:lnTo>
                <a:lnTo>
                  <a:pt x="306" y="400"/>
                </a:lnTo>
                <a:lnTo>
                  <a:pt x="156" y="596"/>
                </a:lnTo>
                <a:lnTo>
                  <a:pt x="0" y="800"/>
                </a:lnTo>
                <a:lnTo>
                  <a:pt x="864" y="800"/>
                </a:lnTo>
                <a:lnTo>
                  <a:pt x="1020" y="596"/>
                </a:lnTo>
                <a:lnTo>
                  <a:pt x="1170" y="400"/>
                </a:lnTo>
                <a:lnTo>
                  <a:pt x="1020" y="204"/>
                </a:lnTo>
                <a:close/>
              </a:path>
            </a:pathLst>
          </a:custGeom>
          <a:solidFill>
            <a:srgbClr val="FFAB57"/>
          </a:solidFill>
          <a:ln w="12700" cmpd="sng">
            <a:solidFill>
              <a:schemeClr val="tx1"/>
            </a:solidFill>
            <a:prstDash val="solid"/>
            <a:round/>
            <a:headEnd/>
            <a:tailEnd/>
          </a:ln>
        </p:spPr>
        <p:txBody>
          <a:bodyPr>
            <a:prstTxWarp prst="textNoShape">
              <a:avLst/>
            </a:prstTxWarp>
          </a:bodyPr>
          <a:lstStyle/>
          <a:p>
            <a:endParaRPr lang="en-US"/>
          </a:p>
        </p:txBody>
      </p:sp>
      <p:sp>
        <p:nvSpPr>
          <p:cNvPr id="72726" name="Freeform 22"/>
          <p:cNvSpPr>
            <a:spLocks/>
          </p:cNvSpPr>
          <p:nvPr/>
        </p:nvSpPr>
        <p:spPr bwMode="auto">
          <a:xfrm>
            <a:off x="6796088" y="1614488"/>
            <a:ext cx="1854200" cy="1270000"/>
          </a:xfrm>
          <a:custGeom>
            <a:avLst/>
            <a:gdLst/>
            <a:ahLst/>
            <a:cxnLst>
              <a:cxn ang="0">
                <a:pos x="1018" y="204"/>
              </a:cxn>
              <a:cxn ang="0">
                <a:pos x="864" y="0"/>
              </a:cxn>
              <a:cxn ang="0">
                <a:pos x="0" y="0"/>
              </a:cxn>
              <a:cxn ang="0">
                <a:pos x="154" y="204"/>
              </a:cxn>
              <a:cxn ang="0">
                <a:pos x="304" y="400"/>
              </a:cxn>
              <a:cxn ang="0">
                <a:pos x="154" y="596"/>
              </a:cxn>
              <a:cxn ang="0">
                <a:pos x="0" y="800"/>
              </a:cxn>
              <a:cxn ang="0">
                <a:pos x="864" y="800"/>
              </a:cxn>
              <a:cxn ang="0">
                <a:pos x="1018" y="596"/>
              </a:cxn>
              <a:cxn ang="0">
                <a:pos x="1168" y="400"/>
              </a:cxn>
              <a:cxn ang="0">
                <a:pos x="1018" y="204"/>
              </a:cxn>
            </a:cxnLst>
            <a:rect l="0" t="0" r="r" b="b"/>
            <a:pathLst>
              <a:path w="1168" h="800">
                <a:moveTo>
                  <a:pt x="1018" y="204"/>
                </a:moveTo>
                <a:lnTo>
                  <a:pt x="864" y="0"/>
                </a:lnTo>
                <a:lnTo>
                  <a:pt x="0" y="0"/>
                </a:lnTo>
                <a:lnTo>
                  <a:pt x="154" y="204"/>
                </a:lnTo>
                <a:lnTo>
                  <a:pt x="304" y="400"/>
                </a:lnTo>
                <a:lnTo>
                  <a:pt x="154" y="596"/>
                </a:lnTo>
                <a:lnTo>
                  <a:pt x="0" y="800"/>
                </a:lnTo>
                <a:lnTo>
                  <a:pt x="864" y="800"/>
                </a:lnTo>
                <a:lnTo>
                  <a:pt x="1018" y="596"/>
                </a:lnTo>
                <a:lnTo>
                  <a:pt x="1168" y="400"/>
                </a:lnTo>
                <a:lnTo>
                  <a:pt x="1018" y="204"/>
                </a:lnTo>
                <a:close/>
              </a:path>
            </a:pathLst>
          </a:custGeom>
          <a:solidFill>
            <a:schemeClr val="hlink"/>
          </a:solidFill>
          <a:ln w="12700" cap="flat" cmpd="sng">
            <a:solidFill>
              <a:schemeClr val="tx1"/>
            </a:solidFill>
            <a:prstDash val="solid"/>
            <a:round/>
            <a:headEnd type="none" w="med" len="med"/>
            <a:tailEnd type="none" w="med" len="med"/>
          </a:ln>
          <a:effectLst/>
        </p:spPr>
        <p:txBody>
          <a:bodyPr>
            <a:prstTxWarp prst="textNoShape">
              <a:avLst/>
            </a:prstTxWarp>
          </a:bodyPr>
          <a:lstStyle/>
          <a:p>
            <a:endParaRPr lang="en-US"/>
          </a:p>
        </p:txBody>
      </p:sp>
      <p:sp>
        <p:nvSpPr>
          <p:cNvPr id="72727" name="Text Box 23"/>
          <p:cNvSpPr txBox="1">
            <a:spLocks noChangeArrowheads="1"/>
          </p:cNvSpPr>
          <p:nvPr/>
        </p:nvSpPr>
        <p:spPr bwMode="auto">
          <a:xfrm>
            <a:off x="2916238" y="2066925"/>
            <a:ext cx="641350" cy="366713"/>
          </a:xfrm>
          <a:prstGeom prst="rect">
            <a:avLst/>
          </a:prstGeom>
          <a:noFill/>
          <a:ln w="9525">
            <a:noFill/>
            <a:miter lim="800000"/>
            <a:headEnd/>
            <a:tailEnd/>
          </a:ln>
          <a:effectLst/>
        </p:spPr>
        <p:txBody>
          <a:bodyPr wrap="none">
            <a:prstTxWarp prst="textNoShape">
              <a:avLst/>
            </a:prstTxWarp>
            <a:spAutoFit/>
          </a:bodyPr>
          <a:lstStyle/>
          <a:p>
            <a:r>
              <a:rPr lang="en-GB"/>
              <a:t>Plan</a:t>
            </a:r>
          </a:p>
        </p:txBody>
      </p:sp>
      <p:sp>
        <p:nvSpPr>
          <p:cNvPr id="72728" name="Text Box 24"/>
          <p:cNvSpPr txBox="1">
            <a:spLocks noChangeArrowheads="1"/>
          </p:cNvSpPr>
          <p:nvPr/>
        </p:nvSpPr>
        <p:spPr bwMode="auto">
          <a:xfrm>
            <a:off x="1031875" y="2065338"/>
            <a:ext cx="895350" cy="366712"/>
          </a:xfrm>
          <a:prstGeom prst="rect">
            <a:avLst/>
          </a:prstGeom>
          <a:solidFill>
            <a:srgbClr val="2E4C9D"/>
          </a:solidFill>
          <a:ln w="9525">
            <a:noFill/>
            <a:miter lim="800000"/>
            <a:headEnd/>
            <a:tailEnd/>
          </a:ln>
          <a:effectLst/>
        </p:spPr>
        <p:txBody>
          <a:bodyPr wrap="none">
            <a:prstTxWarp prst="textNoShape">
              <a:avLst/>
            </a:prstTxWarp>
            <a:spAutoFit/>
          </a:bodyPr>
          <a:lstStyle/>
          <a:p>
            <a:r>
              <a:rPr lang="en-GB"/>
              <a:t>Design</a:t>
            </a:r>
          </a:p>
        </p:txBody>
      </p:sp>
      <p:sp>
        <p:nvSpPr>
          <p:cNvPr id="72729" name="Text Box 25"/>
          <p:cNvSpPr txBox="1">
            <a:spLocks noChangeArrowheads="1"/>
          </p:cNvSpPr>
          <p:nvPr/>
        </p:nvSpPr>
        <p:spPr bwMode="auto">
          <a:xfrm>
            <a:off x="4446588" y="2066925"/>
            <a:ext cx="692150" cy="366713"/>
          </a:xfrm>
          <a:prstGeom prst="rect">
            <a:avLst/>
          </a:prstGeom>
          <a:noFill/>
          <a:ln w="9525">
            <a:noFill/>
            <a:miter lim="800000"/>
            <a:headEnd/>
            <a:tailEnd/>
          </a:ln>
          <a:effectLst/>
        </p:spPr>
        <p:txBody>
          <a:bodyPr wrap="none">
            <a:prstTxWarp prst="textNoShape">
              <a:avLst/>
            </a:prstTxWarp>
            <a:spAutoFit/>
          </a:bodyPr>
          <a:lstStyle/>
          <a:p>
            <a:r>
              <a:rPr lang="en-GB">
                <a:solidFill>
                  <a:schemeClr val="accent2"/>
                </a:solidFill>
              </a:rPr>
              <a:t>Build</a:t>
            </a:r>
          </a:p>
        </p:txBody>
      </p:sp>
      <p:sp>
        <p:nvSpPr>
          <p:cNvPr id="72730" name="Text Box 26"/>
          <p:cNvSpPr txBox="1">
            <a:spLocks noChangeArrowheads="1"/>
          </p:cNvSpPr>
          <p:nvPr/>
        </p:nvSpPr>
        <p:spPr bwMode="auto">
          <a:xfrm>
            <a:off x="5959475" y="2065338"/>
            <a:ext cx="628650" cy="366712"/>
          </a:xfrm>
          <a:prstGeom prst="rect">
            <a:avLst/>
          </a:prstGeom>
          <a:noFill/>
          <a:ln w="9525">
            <a:noFill/>
            <a:miter lim="800000"/>
            <a:headEnd/>
            <a:tailEnd/>
          </a:ln>
          <a:effectLst/>
        </p:spPr>
        <p:txBody>
          <a:bodyPr wrap="none">
            <a:prstTxWarp prst="textNoShape">
              <a:avLst/>
            </a:prstTxWarp>
            <a:spAutoFit/>
          </a:bodyPr>
          <a:lstStyle/>
          <a:p>
            <a:r>
              <a:rPr lang="en-GB">
                <a:solidFill>
                  <a:schemeClr val="accent2"/>
                </a:solidFill>
              </a:rPr>
              <a:t>Test</a:t>
            </a:r>
          </a:p>
        </p:txBody>
      </p:sp>
      <p:sp>
        <p:nvSpPr>
          <p:cNvPr id="72731" name="Text Box 27"/>
          <p:cNvSpPr txBox="1">
            <a:spLocks noChangeArrowheads="1"/>
          </p:cNvSpPr>
          <p:nvPr/>
        </p:nvSpPr>
        <p:spPr bwMode="auto">
          <a:xfrm>
            <a:off x="7366000" y="2066925"/>
            <a:ext cx="1073150" cy="366713"/>
          </a:xfrm>
          <a:prstGeom prst="rect">
            <a:avLst/>
          </a:prstGeom>
          <a:noFill/>
          <a:ln w="9525">
            <a:noFill/>
            <a:miter lim="800000"/>
            <a:headEnd/>
            <a:tailEnd/>
          </a:ln>
          <a:effectLst/>
        </p:spPr>
        <p:txBody>
          <a:bodyPr wrap="none">
            <a:prstTxWarp prst="textNoShape">
              <a:avLst/>
            </a:prstTxWarp>
            <a:spAutoFit/>
          </a:bodyPr>
          <a:lstStyle/>
          <a:p>
            <a:r>
              <a:rPr lang="en-GB"/>
              <a:t>Evaluate</a:t>
            </a: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ln/>
        </p:spPr>
        <p:txBody>
          <a:bodyPr/>
          <a:lstStyle/>
          <a:p>
            <a:r>
              <a:rPr lang="en-GB"/>
              <a:t>Example of a table</a:t>
            </a:r>
            <a:endParaRPr lang="en-US"/>
          </a:p>
        </p:txBody>
      </p:sp>
      <p:graphicFrame>
        <p:nvGraphicFramePr>
          <p:cNvPr id="85022" name="Group 30"/>
          <p:cNvGraphicFramePr>
            <a:graphicFrameLocks noGrp="1"/>
          </p:cNvGraphicFramePr>
          <p:nvPr>
            <p:ph type="tbl" idx="1"/>
          </p:nvPr>
        </p:nvGraphicFramePr>
        <p:xfrm>
          <a:off x="1065213" y="1806575"/>
          <a:ext cx="6551612" cy="3275273"/>
        </p:xfrm>
        <a:graphic>
          <a:graphicData uri="http://schemas.openxmlformats.org/drawingml/2006/table">
            <a:tbl>
              <a:tblPr/>
              <a:tblGrid>
                <a:gridCol w="3276600"/>
                <a:gridCol w="3275012"/>
              </a:tblGrid>
              <a:tr h="5191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a:ln>
                            <a:noFill/>
                          </a:ln>
                          <a:solidFill>
                            <a:schemeClr val="tx1"/>
                          </a:solidFill>
                          <a:effectLst/>
                          <a:latin typeface="Arial" charset="0"/>
                          <a:ea typeface="Arial" charset="0"/>
                          <a:cs typeface="Arial" charset="0"/>
                        </a:rPr>
                        <a:t>Title</a:t>
                      </a:r>
                      <a:endParaRPr kumimoji="0" lang="en-US" sz="2400" b="1"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2E4C9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a:ln>
                            <a:noFill/>
                          </a:ln>
                          <a:solidFill>
                            <a:schemeClr val="tx1"/>
                          </a:solidFill>
                          <a:effectLst/>
                          <a:latin typeface="Arial" charset="0"/>
                          <a:ea typeface="Arial" charset="0"/>
                          <a:cs typeface="Arial" charset="0"/>
                        </a:rPr>
                        <a:t>Title</a:t>
                      </a:r>
                      <a:endParaRPr kumimoji="0" lang="en-US" sz="2400" b="1"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2E4C9D"/>
                    </a:solid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Arial" charset="0"/>
                          <a:ea typeface="Arial" charset="0"/>
                          <a:cs typeface="Arial" charset="0"/>
                        </a:rPr>
                        <a:t>Data</a:t>
                      </a: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Arial" charset="0"/>
                          <a:ea typeface="Arial" charset="0"/>
                          <a:cs typeface="Arial" charset="0"/>
                        </a:rPr>
                        <a:t>Data</a:t>
                      </a: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r h="454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Arial" charset="0"/>
                        <a:cs typeface="Arial" charset="0"/>
                      </a:endParaRPr>
                    </a:p>
                  </a:txBody>
                  <a:tcPr marL="90000" marR="90000" marT="46800" marB="4680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noFill/>
                  </a:tcPr>
                </a:tc>
              </a:tr>
            </a:tbl>
          </a:graphicData>
        </a:graphic>
      </p:graphicFrame>
      <p:sp>
        <p:nvSpPr>
          <p:cNvPr id="85021" name="Text Box 29"/>
          <p:cNvSpPr txBox="1">
            <a:spLocks noChangeArrowheads="1"/>
          </p:cNvSpPr>
          <p:nvPr/>
        </p:nvSpPr>
        <p:spPr bwMode="auto">
          <a:xfrm>
            <a:off x="2630488" y="5397500"/>
            <a:ext cx="4110037" cy="915988"/>
          </a:xfrm>
          <a:prstGeom prst="rect">
            <a:avLst/>
          </a:prstGeom>
          <a:noFill/>
          <a:ln w="9525">
            <a:noFill/>
            <a:miter lim="800000"/>
            <a:headEnd/>
            <a:tailEnd/>
          </a:ln>
          <a:effectLst/>
        </p:spPr>
        <p:txBody>
          <a:bodyPr>
            <a:prstTxWarp prst="textNoShape">
              <a:avLst/>
            </a:prstTxWarp>
            <a:spAutoFit/>
          </a:bodyPr>
          <a:lstStyle/>
          <a:p>
            <a:r>
              <a:rPr lang="en-GB" b="1"/>
              <a:t>Note:  </a:t>
            </a:r>
            <a:r>
              <a:rPr lang="en-GB"/>
              <a:t>PowerPoint does not allow you to have nice default tables - but you can cut and paste this one</a:t>
            </a:r>
            <a:endParaRPr lang="en-US"/>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GB"/>
              <a:t>Examples of default styles</a:t>
            </a:r>
            <a:endParaRPr lang="en-US"/>
          </a:p>
        </p:txBody>
      </p:sp>
      <p:sp>
        <p:nvSpPr>
          <p:cNvPr id="89091" name="Rectangle 3"/>
          <p:cNvSpPr>
            <a:spLocks noGrp="1" noChangeArrowheads="1"/>
          </p:cNvSpPr>
          <p:nvPr>
            <p:ph type="body" sz="half" idx="1"/>
          </p:nvPr>
        </p:nvSpPr>
        <p:spPr>
          <a:xfrm>
            <a:off x="457200" y="1484313"/>
            <a:ext cx="4149725" cy="4608512"/>
          </a:xfrm>
          <a:noFill/>
        </p:spPr>
        <p:txBody>
          <a:bodyPr/>
          <a:lstStyle/>
          <a:p>
            <a:r>
              <a:rPr lang="en-GB" sz="2800"/>
              <a:t>Text and lines are like this</a:t>
            </a:r>
          </a:p>
          <a:p>
            <a:r>
              <a:rPr lang="en-GB" sz="2800" u="sng">
                <a:solidFill>
                  <a:schemeClr val="hlink"/>
                </a:solidFill>
              </a:rPr>
              <a:t>Hyperlinks like this</a:t>
            </a:r>
          </a:p>
          <a:p>
            <a:r>
              <a:rPr lang="en-GB" sz="2800" u="sng">
                <a:solidFill>
                  <a:schemeClr val="folHlink"/>
                </a:solidFill>
              </a:rPr>
              <a:t>Visited hyperlinks like this</a:t>
            </a:r>
            <a:endParaRPr lang="en-US" sz="2800" u="sng">
              <a:solidFill>
                <a:schemeClr val="folHlink"/>
              </a:solidFill>
            </a:endParaRPr>
          </a:p>
        </p:txBody>
      </p:sp>
      <p:graphicFrame>
        <p:nvGraphicFramePr>
          <p:cNvPr id="89092" name="Group 4"/>
          <p:cNvGraphicFramePr>
            <a:graphicFrameLocks noGrp="1"/>
          </p:cNvGraphicFramePr>
          <p:nvPr>
            <p:ph sz="half" idx="2"/>
          </p:nvPr>
        </p:nvGraphicFramePr>
        <p:xfrm>
          <a:off x="4873625" y="1668463"/>
          <a:ext cx="2806700" cy="1614488"/>
        </p:xfrm>
        <a:graphic>
          <a:graphicData uri="http://schemas.openxmlformats.org/drawingml/2006/table">
            <a:tbl>
              <a:tblPr/>
              <a:tblGrid>
                <a:gridCol w="1403350"/>
                <a:gridCol w="1403350"/>
              </a:tblGrid>
              <a:tr h="8080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Arial" charset="0"/>
                          <a:ea typeface="Arial" charset="0"/>
                          <a:cs typeface="Arial" charset="0"/>
                        </a:rPr>
                        <a:t>Table</a:t>
                      </a:r>
                      <a:endParaRPr kumimoji="0" lang="en-US" sz="1800" b="0" i="0" u="none" strike="noStrike" cap="none" normalizeH="0" baseline="0">
                        <a:ln>
                          <a:noFill/>
                        </a:ln>
                        <a:solidFill>
                          <a:schemeClr val="tx1"/>
                        </a:solidFill>
                        <a:effectLst/>
                        <a:latin typeface="Arial" charset="0"/>
                        <a:ea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6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9103" name="Rectangle 15"/>
          <p:cNvSpPr>
            <a:spLocks noChangeArrowheads="1"/>
          </p:cNvSpPr>
          <p:nvPr/>
        </p:nvSpPr>
        <p:spPr bwMode="auto">
          <a:xfrm>
            <a:off x="1620838" y="4581525"/>
            <a:ext cx="2232025" cy="1368425"/>
          </a:xfrm>
          <a:prstGeom prst="rect">
            <a:avLst/>
          </a:prstGeom>
          <a:solidFill>
            <a:schemeClr val="accent1"/>
          </a:solidFill>
          <a:ln w="9525">
            <a:solidFill>
              <a:schemeClr val="tx1"/>
            </a:solidFill>
            <a:miter lim="800000"/>
            <a:headEnd/>
            <a:tailEnd/>
          </a:ln>
          <a:effectLst/>
        </p:spPr>
        <p:txBody>
          <a:bodyPr wrap="none" anchor="ctr">
            <a:prstTxWarp prst="textNoShape">
              <a:avLst/>
            </a:prstTxWarp>
          </a:bodyPr>
          <a:lstStyle/>
          <a:p>
            <a:pPr algn="ctr"/>
            <a:r>
              <a:rPr lang="en-GB"/>
              <a:t>Text box</a:t>
            </a:r>
            <a:endParaRPr lang="en-US"/>
          </a:p>
        </p:txBody>
      </p:sp>
      <p:sp>
        <p:nvSpPr>
          <p:cNvPr id="89104" name="Rectangle 16"/>
          <p:cNvSpPr>
            <a:spLocks noChangeArrowheads="1"/>
          </p:cNvSpPr>
          <p:nvPr/>
        </p:nvSpPr>
        <p:spPr bwMode="auto">
          <a:xfrm>
            <a:off x="4500563" y="4581525"/>
            <a:ext cx="2232025" cy="1368425"/>
          </a:xfrm>
          <a:prstGeom prst="rect">
            <a:avLst/>
          </a:prstGeom>
          <a:solidFill>
            <a:schemeClr val="accent1"/>
          </a:solidFill>
          <a:ln w="9525">
            <a:solidFill>
              <a:schemeClr val="tx1"/>
            </a:solidFill>
            <a:miter lim="800000"/>
            <a:headEnd/>
            <a:tailEnd/>
          </a:ln>
          <a:effectLst>
            <a:outerShdw blurRad="63500" dist="107763" dir="2700000" algn="ctr" rotWithShape="0">
              <a:schemeClr val="bg2">
                <a:alpha val="50000"/>
              </a:schemeClr>
            </a:outerShdw>
          </a:effectLst>
        </p:spPr>
        <p:txBody>
          <a:bodyPr wrap="none" anchor="ctr">
            <a:prstTxWarp prst="textNoShape">
              <a:avLst/>
            </a:prstTxWarp>
          </a:bodyPr>
          <a:lstStyle/>
          <a:p>
            <a:pPr algn="ctr"/>
            <a:r>
              <a:rPr lang="en-GB"/>
              <a:t>Text box</a:t>
            </a:r>
          </a:p>
          <a:p>
            <a:pPr algn="ctr"/>
            <a:r>
              <a:rPr lang="en-GB"/>
              <a:t>With shadow</a:t>
            </a:r>
            <a:endParaRPr lang="en-US"/>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539750" y="1268413"/>
            <a:ext cx="8208963" cy="5329237"/>
          </a:xfrm>
          <a:prstGeom prst="rect">
            <a:avLst/>
          </a:prstGeom>
          <a:noFill/>
          <a:ln w="9525">
            <a:noFill/>
            <a:miter lim="800000"/>
            <a:headEnd/>
            <a:tailEnd/>
          </a:ln>
          <a:effectLst/>
        </p:spPr>
        <p:txBody>
          <a:bodyPr wrap="none" anchor="ctr">
            <a:prstTxWarp prst="textNoShape">
              <a:avLst/>
            </a:prstTxWarp>
          </a:bodyPr>
          <a:lstStyle/>
          <a:p>
            <a:endParaRPr lang="en-US"/>
          </a:p>
        </p:txBody>
      </p:sp>
      <p:sp>
        <p:nvSpPr>
          <p:cNvPr id="97283" name="Rectangle 3"/>
          <p:cNvSpPr>
            <a:spLocks noGrp="1" noChangeArrowheads="1"/>
          </p:cNvSpPr>
          <p:nvPr>
            <p:ph type="title"/>
          </p:nvPr>
        </p:nvSpPr>
        <p:spPr/>
        <p:txBody>
          <a:bodyPr/>
          <a:lstStyle/>
          <a:p>
            <a:r>
              <a:rPr lang="en-GB"/>
              <a:t>Use of templates</a:t>
            </a:r>
            <a:endParaRPr lang="en-US"/>
          </a:p>
        </p:txBody>
      </p:sp>
      <p:sp>
        <p:nvSpPr>
          <p:cNvPr id="97284" name="Text Box 4"/>
          <p:cNvSpPr txBox="1">
            <a:spLocks noChangeArrowheads="1"/>
          </p:cNvSpPr>
          <p:nvPr/>
        </p:nvSpPr>
        <p:spPr bwMode="auto">
          <a:xfrm>
            <a:off x="1150938" y="1463675"/>
            <a:ext cx="6950075" cy="701675"/>
          </a:xfrm>
          <a:prstGeom prst="rect">
            <a:avLst/>
          </a:prstGeom>
          <a:noFill/>
          <a:ln w="9525">
            <a:noFill/>
            <a:miter lim="800000"/>
            <a:headEnd/>
            <a:tailEnd/>
          </a:ln>
          <a:effectLst/>
        </p:spPr>
        <p:txBody>
          <a:bodyPr>
            <a:prstTxWarp prst="textNoShape">
              <a:avLst/>
            </a:prstTxWarp>
            <a:spAutoFit/>
          </a:bodyPr>
          <a:lstStyle/>
          <a:p>
            <a:pPr>
              <a:spcBef>
                <a:spcPct val="50000"/>
              </a:spcBef>
            </a:pPr>
            <a:r>
              <a:rPr lang="en-GB" sz="2000" b="1"/>
              <a:t>You are free to use these templates for your personal and business presentations.</a:t>
            </a:r>
          </a:p>
        </p:txBody>
      </p:sp>
      <p:sp>
        <p:nvSpPr>
          <p:cNvPr id="97285" name="Text Box 5"/>
          <p:cNvSpPr txBox="1">
            <a:spLocks noChangeArrowheads="1"/>
          </p:cNvSpPr>
          <p:nvPr/>
        </p:nvSpPr>
        <p:spPr bwMode="auto">
          <a:xfrm>
            <a:off x="1150938" y="3140075"/>
            <a:ext cx="3409950" cy="2251075"/>
          </a:xfrm>
          <a:prstGeom prst="rect">
            <a:avLst/>
          </a:prstGeom>
          <a:noFill/>
          <a:ln w="9525">
            <a:noFill/>
            <a:miter lim="800000"/>
            <a:headEnd/>
            <a:tailEnd/>
          </a:ln>
          <a:effectLst/>
        </p:spPr>
        <p:txBody>
          <a:bodyPr>
            <a:prstTxWarp prst="textNoShape">
              <a:avLst/>
            </a:prstTxWarp>
            <a:spAutoFit/>
          </a:bodyPr>
          <a:lstStyle/>
          <a:p>
            <a:pPr marL="265113" indent="-265113"/>
            <a:r>
              <a:rPr lang="en-GB" sz="1600" b="1" u="sng"/>
              <a:t>Do</a:t>
            </a:r>
          </a:p>
          <a:p>
            <a:pPr marL="265113" indent="-265113">
              <a:buFont typeface="Wingdings" charset="2"/>
              <a:buChar char="ü"/>
            </a:pPr>
            <a:r>
              <a:rPr lang="en-GB" sz="1400"/>
              <a:t>Use these templates for your presentations</a:t>
            </a:r>
          </a:p>
          <a:p>
            <a:pPr marL="265113" indent="-265113">
              <a:buFont typeface="Wingdings" charset="2"/>
              <a:buChar char="ü"/>
            </a:pPr>
            <a:r>
              <a:rPr lang="en-GB" sz="1400"/>
              <a:t>Display your presentation on a web site provided that it is not for the purpose of downloading the template.</a:t>
            </a:r>
          </a:p>
          <a:p>
            <a:pPr marL="265113" indent="-265113">
              <a:buFont typeface="Wingdings" charset="2"/>
              <a:buChar char="ü"/>
            </a:pPr>
            <a:r>
              <a:rPr lang="en-US" sz="1400"/>
              <a:t>If you like these templates, we would always appreciate a link back to our website.  Many thanks.</a:t>
            </a:r>
          </a:p>
          <a:p>
            <a:pPr marL="265113" indent="-265113">
              <a:buFont typeface="Wingdings" charset="2"/>
              <a:buChar char="ü"/>
            </a:pPr>
            <a:endParaRPr lang="en-US" sz="1400"/>
          </a:p>
        </p:txBody>
      </p:sp>
      <p:sp>
        <p:nvSpPr>
          <p:cNvPr id="97286" name="Text Box 6"/>
          <p:cNvSpPr txBox="1">
            <a:spLocks noChangeArrowheads="1"/>
          </p:cNvSpPr>
          <p:nvPr/>
        </p:nvSpPr>
        <p:spPr bwMode="auto">
          <a:xfrm>
            <a:off x="4495800" y="3140075"/>
            <a:ext cx="3640138" cy="2038350"/>
          </a:xfrm>
          <a:prstGeom prst="rect">
            <a:avLst/>
          </a:prstGeom>
          <a:noFill/>
          <a:ln w="9525">
            <a:noFill/>
            <a:miter lim="800000"/>
            <a:headEnd/>
            <a:tailEnd/>
          </a:ln>
          <a:effectLst/>
        </p:spPr>
        <p:txBody>
          <a:bodyPr>
            <a:prstTxWarp prst="textNoShape">
              <a:avLst/>
            </a:prstTxWarp>
            <a:spAutoFit/>
          </a:bodyPr>
          <a:lstStyle/>
          <a:p>
            <a:pPr marL="265113" indent="-265113"/>
            <a:r>
              <a:rPr lang="en-GB" sz="1600" b="1" u="sng"/>
              <a:t>Don’t</a:t>
            </a:r>
          </a:p>
          <a:p>
            <a:pPr marL="265113" indent="-265113">
              <a:buFont typeface="Wingdings" charset="2"/>
              <a:buChar char="û"/>
            </a:pPr>
            <a:r>
              <a:rPr lang="en-GB" sz="1400"/>
              <a:t>Resell or distribute these templates</a:t>
            </a:r>
          </a:p>
          <a:p>
            <a:pPr marL="265113" indent="-265113">
              <a:buFont typeface="Wingdings" charset="2"/>
              <a:buChar char="û"/>
            </a:pPr>
            <a:r>
              <a:rPr lang="en-GB" sz="1400"/>
              <a:t>Put these templates on a website for download.  This includes uploading them onto file sharing networks like Slideshare, Myspace, Facebook, bit torrent etc</a:t>
            </a:r>
          </a:p>
          <a:p>
            <a:pPr marL="265113" indent="-265113">
              <a:buFont typeface="Wingdings" charset="2"/>
              <a:buChar char="û"/>
            </a:pPr>
            <a:r>
              <a:rPr lang="en-GB" sz="1400"/>
              <a:t>Pass off any of our created content as your own work</a:t>
            </a:r>
            <a:endParaRPr lang="en-US" sz="1400"/>
          </a:p>
        </p:txBody>
      </p:sp>
      <p:sp>
        <p:nvSpPr>
          <p:cNvPr id="97287" name="Text Box 7"/>
          <p:cNvSpPr txBox="1">
            <a:spLocks noChangeArrowheads="1"/>
          </p:cNvSpPr>
          <p:nvPr/>
        </p:nvSpPr>
        <p:spPr bwMode="auto">
          <a:xfrm>
            <a:off x="1042988" y="5422900"/>
            <a:ext cx="7164387" cy="915988"/>
          </a:xfrm>
          <a:prstGeom prst="rect">
            <a:avLst/>
          </a:prstGeom>
          <a:noFill/>
          <a:ln w="9525">
            <a:noFill/>
            <a:miter lim="800000"/>
            <a:headEnd/>
            <a:tailEnd/>
          </a:ln>
          <a:effectLst/>
        </p:spPr>
        <p:txBody>
          <a:bodyPr>
            <a:prstTxWarp prst="textNoShape">
              <a:avLst/>
            </a:prstTxWarp>
            <a:spAutoFit/>
          </a:bodyPr>
          <a:lstStyle/>
          <a:p>
            <a:pPr lvl="1" algn="ctr">
              <a:lnSpc>
                <a:spcPct val="90000"/>
              </a:lnSpc>
              <a:spcBef>
                <a:spcPct val="20000"/>
              </a:spcBef>
              <a:buClr>
                <a:schemeClr val="accent1"/>
              </a:buClr>
            </a:pPr>
            <a:r>
              <a:rPr lang="en-GB" sz="2000" b="1"/>
              <a:t>You can find many more free templates on the Presentation Magazine website </a:t>
            </a:r>
            <a:r>
              <a:rPr lang="en-GB" sz="2000" b="1">
                <a:hlinkClick r:id="rId3"/>
              </a:rPr>
              <a:t>www.presentationmagazine.com</a:t>
            </a:r>
            <a:r>
              <a:rPr lang="en-GB" sz="2000" b="1"/>
              <a:t>  </a:t>
            </a:r>
            <a:endParaRPr lang="en-US" sz="2000" b="1"/>
          </a:p>
        </p:txBody>
      </p:sp>
      <p:sp>
        <p:nvSpPr>
          <p:cNvPr id="97288" name="Text Box 8"/>
          <p:cNvSpPr txBox="1">
            <a:spLocks noChangeArrowheads="1"/>
          </p:cNvSpPr>
          <p:nvPr/>
        </p:nvSpPr>
        <p:spPr bwMode="auto">
          <a:xfrm>
            <a:off x="1150938" y="2360613"/>
            <a:ext cx="6926262" cy="730250"/>
          </a:xfrm>
          <a:prstGeom prst="rect">
            <a:avLst/>
          </a:prstGeom>
          <a:noFill/>
          <a:ln w="9525">
            <a:noFill/>
            <a:miter lim="800000"/>
            <a:headEnd/>
            <a:tailEnd/>
          </a:ln>
          <a:effectLst/>
        </p:spPr>
        <p:txBody>
          <a:bodyPr>
            <a:prstTxWarp prst="textNoShape">
              <a:avLst/>
            </a:prstTxWarp>
            <a:spAutoFit/>
          </a:bodyPr>
          <a:lstStyle/>
          <a:p>
            <a:pPr>
              <a:spcBef>
                <a:spcPct val="50000"/>
              </a:spcBef>
            </a:pPr>
            <a:r>
              <a:rPr lang="en-GB" sz="1400"/>
              <a:t>We have put a lot of work into developing all these templates and retain the copyright in them.  They are not Open Source templates.  You can use them freely providing that you do not redistribute or sell them.</a:t>
            </a:r>
            <a:endParaRPr lang="en-US" sz="1400"/>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 name="Subtitle 11"/>
          <p:cNvSpPr>
            <a:spLocks noGrp="1"/>
          </p:cNvSpPr>
          <p:nvPr>
            <p:ph type="subTitle" idx="1"/>
          </p:nvPr>
        </p:nvSpPr>
        <p:spPr/>
        <p:txBody>
          <a:bodyPr/>
          <a:lstStyle/>
          <a:p>
            <a:endParaRPr lang="en-US"/>
          </a:p>
        </p:txBody>
      </p:sp>
      <p:sp>
        <p:nvSpPr>
          <p:cNvPr id="11" name="Title 10"/>
          <p:cNvSpPr>
            <a:spLocks noGrp="1"/>
          </p:cNvSpPr>
          <p:nvPr>
            <p:ph type="ctrTitle"/>
          </p:nvPr>
        </p:nvSpPr>
        <p:spPr/>
        <p:txBody>
          <a:bodyPr/>
          <a:lstStyle/>
          <a:p>
            <a:endParaRPr lang="en-US"/>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B3CCE6"/>
      </a:dk1>
      <a:lt1>
        <a:srgbClr val="FFFFFF"/>
      </a:lt1>
      <a:dk2>
        <a:srgbClr val="1E3F6C"/>
      </a:dk2>
      <a:lt2>
        <a:srgbClr val="FFFFFF"/>
      </a:lt2>
      <a:accent1>
        <a:srgbClr val="336599"/>
      </a:accent1>
      <a:accent2>
        <a:srgbClr val="2E4C6B"/>
      </a:accent2>
      <a:accent3>
        <a:srgbClr val="ABAFBA"/>
      </a:accent3>
      <a:accent4>
        <a:srgbClr val="DADADA"/>
      </a:accent4>
      <a:accent5>
        <a:srgbClr val="ADB8CA"/>
      </a:accent5>
      <a:accent6>
        <a:srgbClr val="294460"/>
      </a:accent6>
      <a:hlink>
        <a:srgbClr val="FFAB57"/>
      </a:hlink>
      <a:folHlink>
        <a:srgbClr val="009193"/>
      </a:folHlink>
    </a:clrScheme>
    <a:fontScheme name="Default Desig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8E8AB4"/>
        </a:dk1>
        <a:lt1>
          <a:srgbClr val="F8F8F8"/>
        </a:lt1>
        <a:dk2>
          <a:srgbClr val="5D5888"/>
        </a:dk2>
        <a:lt2>
          <a:srgbClr val="FFFFFF"/>
        </a:lt2>
        <a:accent1>
          <a:srgbClr val="191077"/>
        </a:accent1>
        <a:accent2>
          <a:srgbClr val="BC0606"/>
        </a:accent2>
        <a:accent3>
          <a:srgbClr val="B6B4C3"/>
        </a:accent3>
        <a:accent4>
          <a:srgbClr val="D4D4D4"/>
        </a:accent4>
        <a:accent5>
          <a:srgbClr val="ABAABD"/>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4">
        <a:dk1>
          <a:srgbClr val="8E8AB4"/>
        </a:dk1>
        <a:lt1>
          <a:srgbClr val="F8F8F8"/>
        </a:lt1>
        <a:dk2>
          <a:srgbClr val="5D5888"/>
        </a:dk2>
        <a:lt2>
          <a:srgbClr val="FFFFFF"/>
        </a:lt2>
        <a:accent1>
          <a:srgbClr val="FFFFFF"/>
        </a:accent1>
        <a:accent2>
          <a:srgbClr val="BC0606"/>
        </a:accent2>
        <a:accent3>
          <a:srgbClr val="B6B4C3"/>
        </a:accent3>
        <a:accent4>
          <a:srgbClr val="D4D4D4"/>
        </a:accent4>
        <a:accent5>
          <a:srgbClr val="FFFFFF"/>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5">
        <a:dk1>
          <a:srgbClr val="8E8AB4"/>
        </a:dk1>
        <a:lt1>
          <a:srgbClr val="F8F8F8"/>
        </a:lt1>
        <a:dk2>
          <a:srgbClr val="5D5888"/>
        </a:dk2>
        <a:lt2>
          <a:srgbClr val="FFFFFF"/>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6">
        <a:dk1>
          <a:srgbClr val="8E8AB4"/>
        </a:dk1>
        <a:lt1>
          <a:srgbClr val="F8F8F8"/>
        </a:lt1>
        <a:dk2>
          <a:srgbClr val="5D5888"/>
        </a:dk2>
        <a:lt2>
          <a:srgbClr val="463F83"/>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1078</TotalTime>
  <Words>304</Words>
  <Application>Microsoft Macintosh PowerPoint</Application>
  <PresentationFormat>On-screen Show (4:3)</PresentationFormat>
  <Paragraphs>78</Paragraphs>
  <Slides>10</Slides>
  <Notes>9</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Default Design</vt:lpstr>
      <vt:lpstr>Chart</vt:lpstr>
      <vt:lpstr>Bridge Template</vt:lpstr>
      <vt:lpstr>Colour scheme</vt:lpstr>
      <vt:lpstr>Sample Graph (3 colours)</vt:lpstr>
      <vt:lpstr>Example Bullet Point Slide</vt:lpstr>
      <vt:lpstr>Picture slide</vt:lpstr>
      <vt:lpstr>Process Flow</vt:lpstr>
      <vt:lpstr>Example of a table</vt:lpstr>
      <vt:lpstr>Examples of default styles</vt:lpstr>
      <vt:lpstr>Use of templates</vt:lpstr>
      <vt:lpstr>Slide 10</vt:lpstr>
    </vt:vector>
  </TitlesOfParts>
  <Company>Presentation Magazine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Jarrell Johnson</cp:lastModifiedBy>
  <cp:revision>36</cp:revision>
  <dcterms:created xsi:type="dcterms:W3CDTF">2010-01-22T05:40:15Z</dcterms:created>
  <dcterms:modified xsi:type="dcterms:W3CDTF">2010-01-22T05:43:16Z</dcterms:modified>
</cp:coreProperties>
</file>